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  <p:sldMasterId id="2147483673" r:id="rId4"/>
  </p:sldMasterIdLst>
  <p:notesMasterIdLst>
    <p:notesMasterId r:id="rId13"/>
  </p:notesMasterIdLst>
  <p:handoutMasterIdLst>
    <p:handoutMasterId r:id="rId28"/>
  </p:handoutMasterIdLst>
  <p:sldIdLst>
    <p:sldId id="396" r:id="rId5"/>
    <p:sldId id="642" r:id="rId6"/>
    <p:sldId id="711" r:id="rId7"/>
    <p:sldId id="762" r:id="rId8"/>
    <p:sldId id="764" r:id="rId9"/>
    <p:sldId id="737" r:id="rId10"/>
    <p:sldId id="763" r:id="rId11"/>
    <p:sldId id="714" r:id="rId12"/>
    <p:sldId id="782" r:id="rId14"/>
    <p:sldId id="739" r:id="rId15"/>
    <p:sldId id="740" r:id="rId16"/>
    <p:sldId id="718" r:id="rId17"/>
    <p:sldId id="720" r:id="rId18"/>
    <p:sldId id="741" r:id="rId19"/>
    <p:sldId id="768" r:id="rId20"/>
    <p:sldId id="766" r:id="rId21"/>
    <p:sldId id="765" r:id="rId22"/>
    <p:sldId id="800" r:id="rId23"/>
    <p:sldId id="695" r:id="rId24"/>
    <p:sldId id="696" r:id="rId25"/>
    <p:sldId id="697" r:id="rId26"/>
    <p:sldId id="698" r:id="rId27"/>
  </p:sldIdLst>
  <p:sldSz cx="9144000" cy="5143500" type="screen16x9"/>
  <p:notesSz cx="6858000" cy="9144000"/>
  <p:defaultTextStyle>
    <a:defPPr>
      <a:defRPr lang="en-US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600" b="1" i="0" u="none" kern="1200" baseline="0">
        <a:solidFill>
          <a:srgbClr val="000000"/>
        </a:solidFill>
        <a:latin typeface="Calibri" panose="020F0502020204030204" pitchFamily="34" charset="0"/>
        <a:ea typeface="+mn-ea"/>
        <a:cs typeface="+mn-cs"/>
        <a:sym typeface="Calibri" panose="020F0502020204030204" pitchFamily="34" charset="0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600" b="1" i="0" u="none" kern="1200" baseline="0">
        <a:solidFill>
          <a:srgbClr val="000000"/>
        </a:solidFill>
        <a:latin typeface="Calibri" panose="020F0502020204030204" pitchFamily="34" charset="0"/>
        <a:ea typeface="+mn-ea"/>
        <a:cs typeface="+mn-cs"/>
        <a:sym typeface="Calibri" panose="020F0502020204030204" pitchFamily="34" charset="0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600" b="1" i="0" u="none" kern="1200" baseline="0">
        <a:solidFill>
          <a:srgbClr val="000000"/>
        </a:solidFill>
        <a:latin typeface="Calibri" panose="020F0502020204030204" pitchFamily="34" charset="0"/>
        <a:ea typeface="+mn-ea"/>
        <a:cs typeface="+mn-cs"/>
        <a:sym typeface="Calibri" panose="020F0502020204030204" pitchFamily="34" charset="0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600" b="1" i="0" u="none" kern="1200" baseline="0">
        <a:solidFill>
          <a:srgbClr val="000000"/>
        </a:solidFill>
        <a:latin typeface="Calibri" panose="020F0502020204030204" pitchFamily="34" charset="0"/>
        <a:ea typeface="+mn-ea"/>
        <a:cs typeface="+mn-cs"/>
        <a:sym typeface="Calibri" panose="020F0502020204030204" pitchFamily="34" charset="0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600" b="1" i="0" u="none" kern="1200" baseline="0">
        <a:solidFill>
          <a:srgbClr val="000000"/>
        </a:solidFill>
        <a:latin typeface="Calibri" panose="020F0502020204030204" pitchFamily="34" charset="0"/>
        <a:ea typeface="+mn-ea"/>
        <a:cs typeface="+mn-cs"/>
        <a:sym typeface="Calibri" panose="020F0502020204030204" pitchFamily="34" charset="0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600" b="1" i="0" u="none" kern="1200" baseline="0">
        <a:solidFill>
          <a:srgbClr val="000000"/>
        </a:solidFill>
        <a:latin typeface="Calibri" panose="020F0502020204030204" pitchFamily="34" charset="0"/>
        <a:ea typeface="+mn-ea"/>
        <a:cs typeface="+mn-cs"/>
        <a:sym typeface="Calibri" panose="020F0502020204030204" pitchFamily="34" charset="0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600" b="1" i="0" u="none" kern="1200" baseline="0">
        <a:solidFill>
          <a:srgbClr val="000000"/>
        </a:solidFill>
        <a:latin typeface="Calibri" panose="020F0502020204030204" pitchFamily="34" charset="0"/>
        <a:ea typeface="+mn-ea"/>
        <a:cs typeface="+mn-cs"/>
        <a:sym typeface="Calibri" panose="020F0502020204030204" pitchFamily="34" charset="0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600" b="1" i="0" u="none" kern="1200" baseline="0">
        <a:solidFill>
          <a:srgbClr val="000000"/>
        </a:solidFill>
        <a:latin typeface="Calibri" panose="020F0502020204030204" pitchFamily="34" charset="0"/>
        <a:ea typeface="+mn-ea"/>
        <a:cs typeface="+mn-cs"/>
        <a:sym typeface="Calibri" panose="020F0502020204030204" pitchFamily="34" charset="0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600" b="1" i="0" u="none" kern="1200" baseline="0">
        <a:solidFill>
          <a:srgbClr val="000000"/>
        </a:solidFill>
        <a:latin typeface="Calibri" panose="020F0502020204030204" pitchFamily="34" charset="0"/>
        <a:ea typeface="+mn-ea"/>
        <a:cs typeface="+mn-cs"/>
        <a:sym typeface="Calibri" panose="020F0502020204030204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EA4FF"/>
    <a:srgbClr val="DF002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483"/>
    <p:restoredTop sz="94634"/>
  </p:normalViewPr>
  <p:slideViewPr>
    <p:cSldViewPr showGuides="1">
      <p:cViewPr>
        <p:scale>
          <a:sx n="92" d="100"/>
          <a:sy n="92" d="100"/>
        </p:scale>
        <p:origin x="456" y="720"/>
      </p:cViewPr>
      <p:guideLst>
        <p:guide orient="horz" pos="1720"/>
        <p:guide pos="2951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3" cy="45003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3.xml"/><Relationship Id="rId31" Type="http://schemas.openxmlformats.org/officeDocument/2006/relationships/tableStyles" Target="tableStyles.xml"/><Relationship Id="rId30" Type="http://schemas.openxmlformats.org/officeDocument/2006/relationships/viewProps" Target="viewProps.xml"/><Relationship Id="rId3" Type="http://schemas.openxmlformats.org/officeDocument/2006/relationships/slideMaster" Target="slideMasters/slideMaster2.xml"/><Relationship Id="rId29" Type="http://schemas.openxmlformats.org/officeDocument/2006/relationships/presProps" Target="presProps.xml"/><Relationship Id="rId28" Type="http://schemas.openxmlformats.org/officeDocument/2006/relationships/handoutMaster" Target="handoutMasters/handoutMaster1.xml"/><Relationship Id="rId27" Type="http://schemas.openxmlformats.org/officeDocument/2006/relationships/slide" Target="slides/slide22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0" Type="http://schemas.openxmlformats.org/officeDocument/2006/relationships/slide" Target="slides/slide15.xml"/><Relationship Id="rId2" Type="http://schemas.openxmlformats.org/officeDocument/2006/relationships/theme" Target="theme/theme1.xml"/><Relationship Id="rId19" Type="http://schemas.openxmlformats.org/officeDocument/2006/relationships/slide" Target="slides/slide14.xml"/><Relationship Id="rId18" Type="http://schemas.openxmlformats.org/officeDocument/2006/relationships/slide" Target="slides/slide13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3" Type="http://schemas.openxmlformats.org/officeDocument/2006/relationships/notesMaster" Target="notesMasters/notesMaster1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>
              <a:defRPr sz="1200"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 algn="r">
              <a:defRPr sz="1200">
                <a:ea typeface="宋体" panose="02010600030101010101" pitchFamily="2" charset="-122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>
              <a:defRPr sz="1200"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 noProof="1" dirty="0">
                <a:cs typeface="+mn-ea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6FD3D367-4252-48A5-8B96-51D95E89A97C}" type="slidenum">
              <a:rPr kumimoji="0" lang="zh-CN" altLang="en-US" sz="1200" b="1" i="0" u="none" strike="noStrike" kern="1200" cap="none" spc="0" normalizeH="0" baseline="0" noProof="1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ea"/>
                <a:sym typeface="Calibri" panose="020F0502020204030204" pitchFamily="34" charset="0"/>
              </a:rPr>
            </a:fld>
            <a:endParaRPr kumimoji="0" lang="zh-CN" altLang="en-US" sz="1200" b="1" i="0" u="none" strike="noStrike" kern="1200" cap="none" spc="0" normalizeH="0" baseline="0" noProof="1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幻灯片图像占位符 6144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9525">
            <a:noFill/>
          </a:ln>
        </p:spPr>
      </p:sp>
      <p:sp>
        <p:nvSpPr>
          <p:cNvPr id="6147" name="文本占位符 6145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Click to edit Master text styles</a:t>
            </a: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pPr marL="0" marR="0" lvl="1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Second level</a:t>
            </a: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pPr marL="0" marR="0" lvl="2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Third level</a:t>
            </a: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pPr marL="0" marR="0" lvl="3" indent="6858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Fourth level</a:t>
            </a: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pPr marL="0" marR="0" lvl="4" indent="9144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Fifth level</a:t>
            </a: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buFont typeface="Arial" panose="020B0604020202020204" pitchFamily="34" charset="0"/>
      <a:defRPr sz="1200" kern="120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cs typeface="Calibri" panose="020F0502020204030204" pitchFamily="34" charset="0"/>
        <a:sym typeface="Calibri" panose="020F0502020204030204" pitchFamily="34" charset="0"/>
      </a:defRPr>
    </a:lvl1pPr>
    <a:lvl2pPr lvl="1" indent="228600" algn="l" rtl="0" eaLnBrk="0" fontAlgn="base" hangingPunct="0">
      <a:spcBef>
        <a:spcPct val="0"/>
      </a:spcBef>
      <a:spcAft>
        <a:spcPct val="0"/>
      </a:spcAft>
      <a:buFont typeface="Arial" panose="020B0604020202020204" pitchFamily="34" charset="0"/>
      <a:defRPr sz="1200" kern="120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cs typeface="Calibri" panose="020F0502020204030204" pitchFamily="34" charset="0"/>
        <a:sym typeface="Calibri" panose="020F0502020204030204" pitchFamily="34" charset="0"/>
      </a:defRPr>
    </a:lvl2pPr>
    <a:lvl3pPr lvl="2" indent="457200" algn="l" rtl="0" eaLnBrk="0" fontAlgn="base" hangingPunct="0">
      <a:spcBef>
        <a:spcPct val="0"/>
      </a:spcBef>
      <a:spcAft>
        <a:spcPct val="0"/>
      </a:spcAft>
      <a:buFont typeface="Arial" panose="020B0604020202020204" pitchFamily="34" charset="0"/>
      <a:defRPr sz="1200" kern="120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cs typeface="Calibri" panose="020F0502020204030204" pitchFamily="34" charset="0"/>
        <a:sym typeface="Calibri" panose="020F0502020204030204" pitchFamily="34" charset="0"/>
      </a:defRPr>
    </a:lvl3pPr>
    <a:lvl4pPr lvl="3" indent="685800" algn="l" rtl="0" eaLnBrk="0" fontAlgn="base" hangingPunct="0">
      <a:spcBef>
        <a:spcPct val="0"/>
      </a:spcBef>
      <a:spcAft>
        <a:spcPct val="0"/>
      </a:spcAft>
      <a:buFont typeface="Arial" panose="020B0604020202020204" pitchFamily="34" charset="0"/>
      <a:defRPr sz="1200" kern="120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cs typeface="Calibri" panose="020F0502020204030204" pitchFamily="34" charset="0"/>
        <a:sym typeface="Calibri" panose="020F0502020204030204" pitchFamily="34" charset="0"/>
      </a:defRPr>
    </a:lvl4pPr>
    <a:lvl5pPr lvl="4" indent="914400" algn="l" rtl="0" eaLnBrk="0" fontAlgn="base" hangingPunct="0">
      <a:spcBef>
        <a:spcPct val="0"/>
      </a:spcBef>
      <a:spcAft>
        <a:spcPct val="0"/>
      </a:spcAft>
      <a:buFont typeface="Arial" panose="020B0604020202020204" pitchFamily="34" charset="0"/>
      <a:defRPr sz="1200" kern="120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cs typeface="Calibri" panose="020F0502020204030204" pitchFamily="34" charset="0"/>
        <a:sym typeface="Calibri" panose="020F0502020204030204" pitchFamily="34" charset="0"/>
      </a:defRPr>
    </a:lvl5pPr>
    <a:lvl6pPr marL="2286000" lvl="5" indent="914400" algn="l" defTabSz="914400" eaLnBrk="1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1200" b="0" i="0" u="none" kern="1200" baseline="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sym typeface="Calibri" panose="020F0502020204030204" pitchFamily="34" charset="0"/>
      </a:defRPr>
    </a:lvl6pPr>
    <a:lvl7pPr marL="2743200" lvl="6" indent="914400" algn="l" defTabSz="914400" eaLnBrk="1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1200" b="0" i="0" u="none" kern="1200" baseline="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sym typeface="Calibri" panose="020F0502020204030204" pitchFamily="34" charset="0"/>
      </a:defRPr>
    </a:lvl7pPr>
    <a:lvl8pPr marL="3200400" lvl="7" indent="914400" algn="l" defTabSz="914400" eaLnBrk="1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1200" b="0" i="0" u="none" kern="1200" baseline="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sym typeface="Calibri" panose="020F0502020204030204" pitchFamily="34" charset="0"/>
      </a:defRPr>
    </a:lvl8pPr>
    <a:lvl9pPr marL="3657600" lvl="8" indent="914400" algn="l" defTabSz="914400" eaLnBrk="1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1200" b="0" i="0" u="none" kern="1200" baseline="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sym typeface="Calibri" panose="020F0502020204030204" pitchFamily="34" charset="0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/>
          </p:nvPr>
        </p:nvSpPr>
        <p:spPr/>
      </p:sp>
      <p:sp>
        <p:nvSpPr>
          <p:cNvPr id="3" name="文本占位符 2"/>
          <p:cNvSpPr/>
          <p:nvPr>
            <p:ph type="body" idx="4294967295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/>
          </p:nvPr>
        </p:nvSpPr>
        <p:spPr/>
      </p:sp>
      <p:sp>
        <p:nvSpPr>
          <p:cNvPr id="3" name="文本占位符 2"/>
          <p:cNvSpPr/>
          <p:nvPr>
            <p:ph type="body" idx="4294967295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9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A34E8625-9AF1-41C2-9B21-31C76D9A7268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A34E8625-9AF1-41C2-9B21-31C76D9A7268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68263"/>
            <a:ext cx="2057400" cy="5075237"/>
          </a:xfr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68263"/>
            <a:ext cx="6052930" cy="5075237"/>
          </a:xfr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A34E8625-9AF1-41C2-9B21-31C76D9A7268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  <a:prstGeom prst="rect">
            <a:avLst/>
          </a:prstGeom>
        </p:spPr>
        <p:txBody>
          <a:bodyPr anchor="b"/>
          <a:lstStyle>
            <a:lvl1pPr algn="ctr">
              <a:defRPr sz="45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9"/>
            <a:ext cx="6858000" cy="124182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A1444778-223E-4CF4-B6A7-04A3CBCD9677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6280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A1444778-223E-4CF4-B6A7-04A3CBCD9677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  <a:prstGeom prst="rect">
            <a:avLst/>
          </a:prstGeom>
        </p:spPr>
        <p:txBody>
          <a:bodyPr anchor="b"/>
          <a:lstStyle>
            <a:lvl1pPr>
              <a:defRPr sz="45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097"/>
            <a:ext cx="7886700" cy="112514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A1444778-223E-4CF4-B6A7-04A3CBCD9677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A1444778-223E-4CF4-B6A7-04A3CBCD9677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333829"/>
            <a:ext cx="3655181" cy="617934"/>
          </a:xfrm>
          <a:prstGeom prst="rect">
            <a:avLst/>
          </a:prstGeo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1999034"/>
            <a:ext cx="3655181" cy="2643213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333829"/>
            <a:ext cx="3673182" cy="617934"/>
          </a:xfrm>
          <a:prstGeom prst="rect">
            <a:avLst/>
          </a:prstGeo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1999034"/>
            <a:ext cx="3673182" cy="2643213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A1444778-223E-4CF4-B6A7-04A3CBCD9677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A1444778-223E-4CF4-B6A7-04A3CBCD9677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A1444778-223E-4CF4-B6A7-04A3CBCD9677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A1444778-223E-4CF4-B6A7-04A3CBCD9677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A34E8625-9AF1-41C2-9B21-31C76D9A7268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3124012" cy="120015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342901"/>
            <a:ext cx="4629150" cy="40528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None/>
              <a:defRPr/>
            </a:pPr>
            <a:endParaRPr kumimoji="0" lang="zh-CN" altLang="en-US" sz="2400" b="0" i="0" u="none" strike="noStrike" kern="1200" cap="none" spc="0" normalizeH="0" baseline="0" noProof="1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3124012" cy="28586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A1444778-223E-4CF4-B6A7-04A3CBCD9677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1_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3124012" cy="120015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342901"/>
            <a:ext cx="4629150" cy="40528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None/>
              <a:defRPr/>
            </a:pPr>
            <a:endParaRPr kumimoji="0" lang="zh-CN" altLang="en-US" sz="2400" b="0" i="0" u="none" strike="noStrike" kern="1200" cap="none" spc="0" normalizeH="0" baseline="0" noProof="1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3124012" cy="28586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A1444778-223E-4CF4-B6A7-04A3CBCD9677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6280"/>
          </a:xfrm>
          <a:prstGeom prst="rect">
            <a:avLst/>
          </a:prstGeo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A1444778-223E-4CF4-B6A7-04A3CBCD9677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  <a:prstGeom prst="rect">
            <a:avLst/>
          </a:prstGeo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  <a:prstGeom prst="rect">
            <a:avLst/>
          </a:prstGeo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A1444778-223E-4CF4-B6A7-04A3CBCD9677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8613"/>
            <a:ext cx="7772400" cy="1101725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D6C39F1A-8B0B-4C19-B2DF-1786F951701A}" type="slidenum">
              <a:rPr kumimoji="0" lang="zh-CN" altLang="en-US" sz="1200" b="1" i="0" u="none" strike="noStrike" kern="1200" cap="none" spc="0" normalizeH="0" baseline="0" noProof="1" dirty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ea"/>
                <a:sym typeface="Calibri" panose="020F0502020204030204" pitchFamily="34" charset="0"/>
              </a:rPr>
            </a:fld>
            <a:endParaRPr kumimoji="0" lang="zh-CN" altLang="en-US" sz="1200" b="1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B4A5166D-10F7-4553-A2D0-17F2D025A912}" type="slidenum">
              <a:rPr kumimoji="0" lang="zh-CN" altLang="en-US" sz="1200" b="1" i="0" u="none" strike="noStrike" kern="1200" cap="none" spc="0" normalizeH="0" baseline="0" noProof="1" dirty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ea"/>
                <a:sym typeface="Calibri" panose="020F0502020204030204" pitchFamily="34" charset="0"/>
              </a:rPr>
            </a:fld>
            <a:endParaRPr kumimoji="0" lang="zh-CN" altLang="en-US" sz="1200" b="1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5"/>
            <a:ext cx="7772400" cy="10223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79638"/>
            <a:ext cx="7772400" cy="11255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BEADA8DC-7C00-4E4D-897A-CABCF574F9C8}" type="slidenum">
              <a:rPr kumimoji="0" lang="zh-CN" altLang="en-US" sz="1200" b="1" i="0" u="none" strike="noStrike" kern="1200" cap="none" spc="0" normalizeH="0" baseline="0" noProof="1" dirty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ea"/>
                <a:sym typeface="Calibri" panose="020F0502020204030204" pitchFamily="34" charset="0"/>
              </a:rPr>
            </a:fld>
            <a:endParaRPr kumimoji="0" lang="zh-CN" altLang="en-US" sz="1200" b="1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0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2"/>
          </p:nvPr>
        </p:nvSpPr>
        <p:spPr>
          <a:xfrm>
            <a:off x="457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FAF00FFF-F3E9-4EFB-9E53-D76A1B93B817}" type="slidenum">
              <a:rPr kumimoji="0" lang="zh-CN" altLang="en-US" sz="1200" b="1" i="0" u="none" strike="noStrike" kern="1200" cap="none" spc="0" normalizeH="0" baseline="0" noProof="1" dirty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ea"/>
                <a:sym typeface="Calibri" panose="020F0502020204030204" pitchFamily="34" charset="0"/>
              </a:rPr>
            </a:fld>
            <a:endParaRPr kumimoji="0" lang="zh-CN" altLang="en-US" sz="1200" b="1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0938"/>
            <a:ext cx="4040188" cy="4810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950"/>
            <a:ext cx="4040188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150938"/>
            <a:ext cx="4041775" cy="4810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1631950"/>
            <a:ext cx="4041775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2"/>
          </p:nvPr>
        </p:nvSpPr>
        <p:spPr>
          <a:xfrm>
            <a:off x="457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3"/>
          </p:nvPr>
        </p:nvSpPr>
        <p:spPr>
          <a:xfrm>
            <a:off x="3124200" y="4767263"/>
            <a:ext cx="2895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4"/>
          </p:nvPr>
        </p:nvSpPr>
        <p:spPr>
          <a:xfrm>
            <a:off x="6553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CF9EBCBE-17BB-44CB-96DA-3C65EEEE8B74}" type="slidenum">
              <a:rPr kumimoji="0" lang="zh-CN" altLang="en-US" sz="1200" b="1" i="0" u="none" strike="noStrike" kern="1200" cap="none" spc="0" normalizeH="0" baseline="0" noProof="1" dirty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ea"/>
                <a:sym typeface="Calibri" panose="020F0502020204030204" pitchFamily="34" charset="0"/>
              </a:rPr>
            </a:fld>
            <a:endParaRPr kumimoji="0" lang="zh-CN" altLang="en-US" sz="1200" b="1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76DD211F-54FE-4CAE-9BD1-ED6EA9FBF677}" type="slidenum">
              <a:rPr kumimoji="0" lang="zh-CN" altLang="en-US" sz="1200" b="1" i="0" u="none" strike="noStrike" kern="1200" cap="none" spc="0" normalizeH="0" baseline="0" noProof="1" dirty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ea"/>
                <a:sym typeface="Calibri" panose="020F0502020204030204" pitchFamily="34" charset="0"/>
              </a:rPr>
            </a:fld>
            <a:endParaRPr kumimoji="0" lang="zh-CN" altLang="en-US" sz="1200" b="1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097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A34E8625-9AF1-41C2-9B21-31C76D9A7268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11CD3D29-BBEE-4C0A-B0D3-EC6E1405F3B1}" type="slidenum">
              <a:rPr kumimoji="0" lang="zh-CN" altLang="en-US" sz="1200" b="1" i="0" u="none" strike="noStrike" kern="1200" cap="none" spc="0" normalizeH="0" baseline="0" noProof="1" dirty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ea"/>
                <a:sym typeface="Calibri" panose="020F0502020204030204" pitchFamily="34" charset="0"/>
              </a:rPr>
            </a:fld>
            <a:endParaRPr kumimoji="0" lang="zh-CN" altLang="en-US" sz="1200" b="1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3008313" cy="871537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43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076325"/>
            <a:ext cx="3008313" cy="35179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2"/>
          </p:nvPr>
        </p:nvSpPr>
        <p:spPr>
          <a:xfrm>
            <a:off x="457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3A2A9A0E-CC8F-4F8F-A6B2-3263F4EE36FF}" type="slidenum">
              <a:rPr kumimoji="0" lang="zh-CN" altLang="en-US" sz="1200" b="1" i="0" u="none" strike="noStrike" kern="1200" cap="none" spc="0" normalizeH="0" baseline="0" noProof="1" dirty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ea"/>
                <a:sym typeface="Calibri" panose="020F0502020204030204" pitchFamily="34" charset="0"/>
              </a:rPr>
            </a:fld>
            <a:endParaRPr kumimoji="0" lang="zh-CN" altLang="en-US" sz="1200" b="1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450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60375"/>
            <a:ext cx="5486400" cy="30861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900"/>
            <a:ext cx="5486400" cy="6032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2"/>
          </p:nvPr>
        </p:nvSpPr>
        <p:spPr>
          <a:xfrm>
            <a:off x="457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5F42E725-EDEA-4142-BF28-7A8B227A9C9A}" type="slidenum">
              <a:rPr kumimoji="0" lang="zh-CN" altLang="en-US" sz="1200" b="1" i="0" u="none" strike="noStrike" kern="1200" cap="none" spc="0" normalizeH="0" baseline="0" noProof="1" dirty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ea"/>
                <a:sym typeface="Calibri" panose="020F0502020204030204" pitchFamily="34" charset="0"/>
              </a:rPr>
            </a:fld>
            <a:endParaRPr kumimoji="0" lang="zh-CN" altLang="en-US" sz="1200" b="1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6D4B69AB-6EB3-431A-A225-63409720CFB7}" type="slidenum">
              <a:rPr kumimoji="0" lang="zh-CN" altLang="en-US" sz="1200" b="1" i="0" u="none" strike="noStrike" kern="1200" cap="none" spc="0" normalizeH="0" baseline="0" noProof="1" dirty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ea"/>
                <a:sym typeface="Calibri" panose="020F0502020204030204" pitchFamily="34" charset="0"/>
              </a:rPr>
            </a:fld>
            <a:endParaRPr kumimoji="0" lang="zh-CN" altLang="en-US" sz="1200" b="1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6375"/>
            <a:ext cx="2057400" cy="4387850"/>
          </a:xfr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6375"/>
            <a:ext cx="6019800" cy="4387850"/>
          </a:xfr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1FB8F870-EB69-4A62-98EB-14804064D0D6}" type="slidenum">
              <a:rPr kumimoji="0" lang="zh-CN" altLang="en-US" sz="1200" b="1" i="0" u="none" strike="noStrike" kern="1200" cap="none" spc="0" normalizeH="0" baseline="0" noProof="1" dirty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ea"/>
                <a:sym typeface="Calibri" panose="020F0502020204030204" pitchFamily="34" charset="0"/>
              </a:rPr>
            </a:fld>
            <a:endParaRPr kumimoji="0" lang="zh-CN" altLang="en-US" sz="1200" b="1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2504" cy="3943350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200150"/>
            <a:ext cx="4032504" cy="3943350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A34E8625-9AF1-41C2-9B21-31C76D9A7268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333829"/>
            <a:ext cx="3655181" cy="617934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1999034"/>
            <a:ext cx="3655181" cy="2643213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333829"/>
            <a:ext cx="3673182" cy="617934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1999034"/>
            <a:ext cx="3673182" cy="2643213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A34E8625-9AF1-41C2-9B21-31C76D9A7268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A34E8625-9AF1-41C2-9B21-31C76D9A7268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A34E8625-9AF1-41C2-9B21-31C76D9A7268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A34E8625-9AF1-41C2-9B21-31C76D9A7268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3124012" cy="120015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342901"/>
            <a:ext cx="4629150" cy="4052888"/>
          </a:xfrm>
        </p:spPr>
        <p:txBody>
          <a:bodyPr vert="horz" wrap="square" lIns="45718" tIns="45718" rIns="45718" bIns="45718" numCol="1" anchor="t" anchorCtr="0" compatLnSpc="1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None/>
              <a:defRPr/>
            </a:pPr>
            <a:endParaRPr kumimoji="0" lang="zh-CN" altLang="en-US" sz="2400" b="0" i="0" u="none" strike="noStrike" kern="1200" cap="none" spc="0" normalizeH="0" baseline="0" noProof="1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3124012" cy="2858691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A34E8625-9AF1-41C2-9B21-31C76D9A7268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6" Type="http://schemas.openxmlformats.org/officeDocument/2006/relationships/theme" Target="../theme/theme2.xml"/><Relationship Id="rId15" Type="http://schemas.openxmlformats.org/officeDocument/2006/relationships/image" Target="../media/image3.png"/><Relationship Id="rId14" Type="http://schemas.openxmlformats.org/officeDocument/2006/relationships/image" Target="../media/image2.png"/><Relationship Id="rId13" Type="http://schemas.openxmlformats.org/officeDocument/2006/relationships/image" Target="../media/image1.png"/><Relationship Id="rId12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2.xml"/><Relationship Id="rId8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0.xml"/><Relationship Id="rId6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7.xml"/><Relationship Id="rId3" Type="http://schemas.openxmlformats.org/officeDocument/2006/relationships/slideLayout" Target="../slideLayouts/slideLayout26.xml"/><Relationship Id="rId2" Type="http://schemas.openxmlformats.org/officeDocument/2006/relationships/slideLayout" Target="../slideLayouts/slideLayout25.xml"/><Relationship Id="rId12" Type="http://schemas.openxmlformats.org/officeDocument/2006/relationships/theme" Target="../theme/theme3.xml"/><Relationship Id="rId11" Type="http://schemas.openxmlformats.org/officeDocument/2006/relationships/slideLayout" Target="../slideLayouts/slideLayout34.xml"/><Relationship Id="rId10" Type="http://schemas.openxmlformats.org/officeDocument/2006/relationships/slideLayout" Target="../slideLayouts/slideLayout33.xml"/><Relationship Id="rId1" Type="http://schemas.openxmlformats.org/officeDocument/2006/relationships/slideLayout" Target="../slideLayouts/slideLayout2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 1024"/>
          <p:cNvSpPr>
            <a:spLocks noGrp="1"/>
          </p:cNvSpPr>
          <p:nvPr>
            <p:ph type="title"/>
          </p:nvPr>
        </p:nvSpPr>
        <p:spPr>
          <a:xfrm>
            <a:off x="457200" y="68263"/>
            <a:ext cx="8229600" cy="1131887"/>
          </a:xfrm>
          <a:prstGeom prst="rect">
            <a:avLst/>
          </a:prstGeom>
          <a:noFill/>
          <a:ln w="12700">
            <a:noFill/>
          </a:ln>
        </p:spPr>
        <p:txBody>
          <a:bodyPr lIns="45718" tIns="45718" rIns="45718" bIns="45718" anchor="ctr"/>
          <a:lstStyle/>
          <a:p>
            <a:pPr lvl="0"/>
            <a:r>
              <a:rPr lang="en-US" altLang="zh-CN" dirty="0"/>
              <a:t>Click to edit Master title style</a:t>
            </a:r>
            <a:endParaRPr lang="en-US" altLang="zh-CN" dirty="0"/>
          </a:p>
        </p:txBody>
      </p:sp>
      <p:sp>
        <p:nvSpPr>
          <p:cNvPr id="1027" name="文本占位符 1025"/>
          <p:cNvSpPr>
            <a:spLocks noGrp="1"/>
          </p:cNvSpPr>
          <p:nvPr>
            <p:ph type="body"/>
          </p:nvPr>
        </p:nvSpPr>
        <p:spPr>
          <a:xfrm>
            <a:off x="457200" y="1200150"/>
            <a:ext cx="8229600" cy="3943350"/>
          </a:xfrm>
          <a:prstGeom prst="rect">
            <a:avLst/>
          </a:prstGeom>
          <a:noFill/>
          <a:ln w="12700">
            <a:noFill/>
          </a:ln>
        </p:spPr>
        <p:txBody>
          <a:bodyPr lIns="45718" tIns="45718" rIns="45718" bIns="45718" anchor="t"/>
          <a:lstStyle/>
          <a:p>
            <a:pPr lvl="0" indent="-342900"/>
            <a:r>
              <a:rPr lang="en-US" altLang="zh-CN" dirty="0"/>
              <a:t>Click to edit Master text styles</a:t>
            </a:r>
            <a:endParaRPr lang="en-US" altLang="zh-CN" dirty="0"/>
          </a:p>
          <a:p>
            <a:pPr lvl="1" indent="-3259455"/>
            <a:r>
              <a:rPr lang="en-US" altLang="zh-CN" dirty="0"/>
              <a:t>Second level</a:t>
            </a:r>
            <a:endParaRPr lang="en-US" altLang="zh-CN" dirty="0"/>
          </a:p>
          <a:p>
            <a:pPr lvl="2" indent="-3038475"/>
            <a:r>
              <a:rPr lang="en-US" altLang="zh-CN" dirty="0"/>
              <a:t>Third level</a:t>
            </a:r>
            <a:endParaRPr lang="en-US" altLang="zh-CN" dirty="0"/>
          </a:p>
          <a:p>
            <a:pPr lvl="3" indent="-3634105"/>
            <a:r>
              <a:rPr lang="en-US" altLang="zh-CN" dirty="0"/>
              <a:t>Fourth level</a:t>
            </a:r>
            <a:endParaRPr lang="en-US" altLang="zh-CN" dirty="0"/>
          </a:p>
          <a:p>
            <a:pPr lvl="4" indent="-3634105"/>
            <a:r>
              <a:rPr lang="en-US" altLang="zh-CN" dirty="0"/>
              <a:t>Fifth level</a:t>
            </a:r>
            <a:endParaRPr lang="en-US" altLang="zh-CN" dirty="0"/>
          </a:p>
        </p:txBody>
      </p:sp>
      <p:sp>
        <p:nvSpPr>
          <p:cNvPr id="2" name="灯片编号占位符 1026"/>
          <p:cNvSpPr>
            <a:spLocks noGrp="1"/>
          </p:cNvSpPr>
          <p:nvPr>
            <p:ph type="sldNum" sz="quarter" idx="2"/>
          </p:nvPr>
        </p:nvSpPr>
        <p:spPr>
          <a:xfrm>
            <a:off x="8426450" y="4765675"/>
            <a:ext cx="257175" cy="269875"/>
          </a:xfrm>
          <a:prstGeom prst="rect">
            <a:avLst/>
          </a:prstGeom>
          <a:noFill/>
          <a:ln w="12700">
            <a:noFill/>
          </a:ln>
        </p:spPr>
        <p:txBody>
          <a:bodyPr vert="horz" wrap="none" lIns="45718" tIns="45718" rIns="45718" bIns="45718" numCol="1" anchor="ctr" anchorCtr="0" compatLnSpc="1"/>
          <a:lstStyle>
            <a:lvl1pPr algn="r">
              <a:defRPr sz="1200" b="0" noProof="1" dirty="0">
                <a:solidFill>
                  <a:srgbClr val="888888"/>
                </a:solidFill>
                <a:ea typeface="宋体" panose="02010600030101010101" pitchFamily="2" charset="-122"/>
                <a:cs typeface="+mn-ea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A34E8625-9AF1-41C2-9B21-31C76D9A7268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 kern="1200">
          <a:solidFill>
            <a:srgbClr val="000000"/>
          </a:solidFill>
          <a:latin typeface="+mj-lt"/>
          <a:ea typeface="+mj-ea"/>
          <a:cs typeface="Calibri" panose="020F0502020204030204" pitchFamily="34" charset="0"/>
          <a:sym typeface="Calibri" panose="020F0502020204030204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5pPr>
      <a:lvl6pPr marL="4572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6pPr>
      <a:lvl7pPr marL="9144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7pPr>
      <a:lvl8pPr marL="13716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8pPr>
      <a:lvl9pPr marL="18288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•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1pPr>
      <a:lvl2pPr marL="3716655" lvl="1" indent="-325945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–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2pPr>
      <a:lvl3pPr marL="3952875" lvl="2" indent="-303847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•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3pPr>
      <a:lvl4pPr marL="5005705" lvl="3" indent="-363410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–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4pPr>
      <a:lvl5pPr marL="5462905" lvl="4" indent="-363410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»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5pPr>
      <a:lvl6pPr marL="2514600" lvl="5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6pPr>
      <a:lvl7pPr marL="2971800" lvl="6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7pPr>
      <a:lvl8pPr marL="3429000" lvl="7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8pPr>
      <a:lvl9pPr marL="3886200" lvl="8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9pPr>
    </p:bodyStyle>
    <p:otherStyle>
      <a:lvl1pPr marL="0" lvl="0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1pPr>
      <a:lvl2pPr marL="0" lvl="1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2pPr>
      <a:lvl3pPr marL="0" lvl="2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3pPr>
      <a:lvl4pPr marL="0" lvl="3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4pPr>
      <a:lvl5pPr marL="0" lvl="4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5pPr>
      <a:lvl6pPr marL="2286000" lvl="5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6pPr>
      <a:lvl7pPr marL="2743200" lvl="6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7pPr>
      <a:lvl8pPr marL="3200400" lvl="7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8pPr>
      <a:lvl9pPr marL="3657600" lvl="8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3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图片 5120" descr="image.png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0" y="-7937"/>
            <a:ext cx="9144000" cy="368300"/>
          </a:xfrm>
          <a:prstGeom prst="rect">
            <a:avLst/>
          </a:prstGeom>
          <a:noFill/>
          <a:ln w="12700">
            <a:noFill/>
          </a:ln>
        </p:spPr>
      </p:pic>
      <p:pic>
        <p:nvPicPr>
          <p:cNvPr id="2051" name="图片 5121" descr="image.png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0" y="4879975"/>
            <a:ext cx="9144000" cy="266700"/>
          </a:xfrm>
          <a:prstGeom prst="rect">
            <a:avLst/>
          </a:prstGeom>
          <a:noFill/>
          <a:ln w="12700">
            <a:noFill/>
          </a:ln>
        </p:spPr>
      </p:pic>
      <p:sp>
        <p:nvSpPr>
          <p:cNvPr id="2" name="灯片编号占位符 5122"/>
          <p:cNvSpPr>
            <a:spLocks noGrp="1"/>
          </p:cNvSpPr>
          <p:nvPr>
            <p:ph type="sldNum" sz="quarter" idx="2"/>
          </p:nvPr>
        </p:nvSpPr>
        <p:spPr>
          <a:xfrm>
            <a:off x="6315075" y="4627563"/>
            <a:ext cx="234950" cy="247650"/>
          </a:xfrm>
          <a:prstGeom prst="rect">
            <a:avLst/>
          </a:prstGeom>
          <a:noFill/>
          <a:ln w="12700">
            <a:noFill/>
          </a:ln>
        </p:spPr>
        <p:txBody>
          <a:bodyPr vert="horz" wrap="none" lIns="34290" tIns="34290" rIns="34290" bIns="34290" numCol="1" anchor="ctr" anchorCtr="0" compatLnSpc="1"/>
          <a:lstStyle>
            <a:lvl1pPr algn="r">
              <a:defRPr sz="1200" b="0" noProof="1" dirty="0">
                <a:solidFill>
                  <a:srgbClr val="888888"/>
                </a:solidFill>
                <a:ea typeface="宋体" panose="02010600030101010101" pitchFamily="2" charset="-122"/>
                <a:cs typeface="+mn-ea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A1444778-223E-4CF4-B6A7-04A3CBCD9677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 kern="1200">
          <a:solidFill>
            <a:srgbClr val="000000"/>
          </a:solidFill>
          <a:latin typeface="+mj-lt"/>
          <a:ea typeface="+mj-ea"/>
          <a:cs typeface="Calibri" panose="020F0502020204030204" pitchFamily="34" charset="0"/>
          <a:sym typeface="Calibri" panose="020F0502020204030204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5pPr>
      <a:lvl6pPr marL="4572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6pPr>
      <a:lvl7pPr marL="9144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7pPr>
      <a:lvl8pPr marL="13716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8pPr>
      <a:lvl9pPr marL="18288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•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1pPr>
      <a:lvl2pPr marL="3716655" lvl="1" indent="-325945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–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2pPr>
      <a:lvl3pPr marL="3952875" lvl="2" indent="-303847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•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3pPr>
      <a:lvl4pPr marL="5005705" lvl="3" indent="-363410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–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4pPr>
      <a:lvl5pPr marL="5462905" lvl="4" indent="-363410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»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5pPr>
      <a:lvl6pPr marL="2514600" lvl="5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6pPr>
      <a:lvl7pPr marL="2971800" lvl="6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7pPr>
      <a:lvl8pPr marL="3429000" lvl="7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8pPr>
      <a:lvl9pPr marL="3886200" lvl="8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9pPr>
    </p:bodyStyle>
    <p:otherStyle>
      <a:lvl1pPr marL="0" lvl="0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1pPr>
      <a:lvl2pPr marL="0" lvl="1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2pPr>
      <a:lvl3pPr marL="0" lvl="2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3pPr>
      <a:lvl4pPr marL="0" lvl="3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4pPr>
      <a:lvl5pPr marL="0" lvl="4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5pPr>
      <a:lvl6pPr marL="2286000" lvl="5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6pPr>
      <a:lvl7pPr marL="2743200" lvl="6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7pPr>
      <a:lvl8pPr marL="3200400" lvl="7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8pPr>
      <a:lvl9pPr marL="3657600" lvl="8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占位符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075" name="文本占位符 2"/>
          <p:cNvSpPr>
            <a:spLocks noGrp="1"/>
          </p:cNvSpPr>
          <p:nvPr>
            <p:ph type="body"/>
          </p:nvPr>
        </p:nvSpPr>
        <p:spPr>
          <a:xfrm>
            <a:off x="457200" y="1200150"/>
            <a:ext cx="8229600" cy="3394075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pPr lvl="0" indent="-34290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 indent="-285750"/>
            <a:r>
              <a:rPr lang="zh-CN" altLang="en-US" dirty="0"/>
              <a:t>第二级</a:t>
            </a:r>
            <a:endParaRPr lang="zh-CN" altLang="en-US" dirty="0"/>
          </a:p>
          <a:p>
            <a:pPr lvl="2" indent="-228600"/>
            <a:r>
              <a:rPr lang="zh-CN" altLang="en-US" dirty="0"/>
              <a:t>第三级</a:t>
            </a:r>
            <a:endParaRPr lang="zh-CN" altLang="en-US" dirty="0"/>
          </a:p>
          <a:p>
            <a:pPr lvl="3" indent="-228600"/>
            <a:r>
              <a:rPr lang="zh-CN" altLang="en-US" dirty="0"/>
              <a:t>第四级</a:t>
            </a:r>
            <a:endParaRPr lang="zh-CN" altLang="en-US" dirty="0"/>
          </a:p>
          <a:p>
            <a:pPr lvl="4" indent="-228600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>
                <a:solidFill>
                  <a:srgbClr val="898989"/>
                </a:solidFill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>
                <a:solidFill>
                  <a:srgbClr val="898989"/>
                </a:solidFill>
                <a:ea typeface="宋体" panose="02010600030101010101" pitchFamily="2" charset="-122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 noProof="1" dirty="0">
                <a:solidFill>
                  <a:srgbClr val="898989"/>
                </a:solidFill>
                <a:cs typeface="+mn-ea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B1FDD982-653C-4858-95C9-547878939D00}" type="slidenum">
              <a:rPr kumimoji="0" lang="zh-CN" altLang="en-US" sz="1200" b="1" i="0" u="none" strike="noStrike" kern="1200" cap="none" spc="0" normalizeH="0" baseline="0" noProof="1" dirty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ea"/>
                <a:sym typeface="Calibri" panose="020F0502020204030204" pitchFamily="34" charset="0"/>
              </a:rPr>
            </a:fld>
            <a:endParaRPr kumimoji="0" lang="zh-CN" altLang="en-US" sz="1200" b="1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宋体" panose="02010600030101010101" pitchFamily="2" charset="-122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宋体" panose="02010600030101010101" pitchFamily="2" charset="-122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宋体" panose="02010600030101010101" pitchFamily="2" charset="-122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宋体" panose="02010600030101010101" pitchFamily="2" charset="-122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宋体" panose="02010600030101010101" pitchFamily="2" charset="-122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宋体" panose="02010600030101010101" pitchFamily="2" charset="-122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3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Relationship Id="rId3" Type="http://schemas.openxmlformats.org/officeDocument/2006/relationships/image" Target="../media/image18.png"/><Relationship Id="rId2" Type="http://schemas.openxmlformats.org/officeDocument/2006/relationships/tags" Target="../tags/tag4.xml"/><Relationship Id="rId1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3.xml"/><Relationship Id="rId3" Type="http://schemas.openxmlformats.org/officeDocument/2006/relationships/image" Target="../media/image25.png"/><Relationship Id="rId2" Type="http://schemas.openxmlformats.org/officeDocument/2006/relationships/image" Target="../media/image24.jpeg"/><Relationship Id="rId1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3.xml"/><Relationship Id="rId4" Type="http://schemas.openxmlformats.org/officeDocument/2006/relationships/image" Target="../media/image29.jpeg"/><Relationship Id="rId3" Type="http://schemas.openxmlformats.org/officeDocument/2006/relationships/image" Target="../media/image28.jpeg"/><Relationship Id="rId2" Type="http://schemas.openxmlformats.org/officeDocument/2006/relationships/image" Target="../media/image27.png"/><Relationship Id="rId1" Type="http://schemas.openxmlformats.org/officeDocument/2006/relationships/image" Target="../media/image26.jpeg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3.xml"/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image" Target="../media/image2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27.png"/><Relationship Id="rId1" Type="http://schemas.openxmlformats.org/officeDocument/2006/relationships/image" Target="../media/image32.png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3.xml"/><Relationship Id="rId3" Type="http://schemas.openxmlformats.org/officeDocument/2006/relationships/image" Target="../media/image34.png"/><Relationship Id="rId2" Type="http://schemas.openxmlformats.org/officeDocument/2006/relationships/image" Target="../media/image27.png"/><Relationship Id="rId1" Type="http://schemas.openxmlformats.org/officeDocument/2006/relationships/image" Target="../media/image33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35.png"/><Relationship Id="rId1" Type="http://schemas.openxmlformats.org/officeDocument/2006/relationships/tags" Target="../tags/tag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37.png"/><Relationship Id="rId1" Type="http://schemas.openxmlformats.org/officeDocument/2006/relationships/image" Target="../media/image3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39.png"/><Relationship Id="rId1" Type="http://schemas.openxmlformats.org/officeDocument/2006/relationships/image" Target="../media/image38.png"/></Relationships>
</file>

<file path=ppt/slides/_rels/slide2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.xml"/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41.png"/><Relationship Id="rId1" Type="http://schemas.openxmlformats.org/officeDocument/2006/relationships/image" Target="../media/image4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42.png"/><Relationship Id="rId1" Type="http://schemas.openxmlformats.org/officeDocument/2006/relationships/tags" Target="../tags/tag6.xml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3.xml"/><Relationship Id="rId4" Type="http://schemas.openxmlformats.org/officeDocument/2006/relationships/image" Target="../media/image8.png"/><Relationship Id="rId3" Type="http://schemas.openxmlformats.org/officeDocument/2006/relationships/tags" Target="../tags/tag2.xml"/><Relationship Id="rId2" Type="http://schemas.openxmlformats.org/officeDocument/2006/relationships/image" Target="../media/image7.jpeg"/><Relationship Id="rId1" Type="http://schemas.openxmlformats.org/officeDocument/2006/relationships/tags" Target="../tags/tag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3.xml"/><Relationship Id="rId4" Type="http://schemas.openxmlformats.org/officeDocument/2006/relationships/image" Target="../media/image12.png"/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.xml"/><Relationship Id="rId5" Type="http://schemas.openxmlformats.org/officeDocument/2006/relationships/slideLayout" Target="../slideLayouts/slideLayout13.xml"/><Relationship Id="rId4" Type="http://schemas.openxmlformats.org/officeDocument/2006/relationships/image" Target="../media/image15.png"/><Relationship Id="rId3" Type="http://schemas.openxmlformats.org/officeDocument/2006/relationships/tags" Target="../tags/tag3.xml"/><Relationship Id="rId2" Type="http://schemas.openxmlformats.org/officeDocument/2006/relationships/image" Target="../media/image14.png"/><Relationship Id="rId1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3.xml"/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任意多边形 7168"/>
          <p:cNvSpPr/>
          <p:nvPr/>
        </p:nvSpPr>
        <p:spPr>
          <a:xfrm>
            <a:off x="-28575" y="4264025"/>
            <a:ext cx="9201150" cy="1263650"/>
          </a:xfrm>
          <a:custGeom>
            <a:avLst/>
            <a:gdLst/>
            <a:ahLst/>
            <a:cxnLst>
              <a:cxn ang="0">
                <a:pos x="0" y="494813"/>
              </a:cxn>
              <a:cxn ang="0">
                <a:pos x="4600575" y="0"/>
              </a:cxn>
              <a:cxn ang="0">
                <a:pos x="9201150" y="494813"/>
              </a:cxn>
              <a:cxn ang="0">
                <a:pos x="9201150" y="1263650"/>
              </a:cxn>
              <a:cxn ang="0">
                <a:pos x="0" y="1263650"/>
              </a:cxn>
              <a:cxn ang="0">
                <a:pos x="0" y="494813"/>
              </a:cxn>
            </a:cxnLst>
            <a:rect l="0" t="0" r="0" b="0"/>
            <a:pathLst>
              <a:path w="21600" h="21600">
                <a:moveTo>
                  <a:pt x="0" y="8458"/>
                </a:moveTo>
                <a:lnTo>
                  <a:pt x="10800" y="0"/>
                </a:lnTo>
                <a:lnTo>
                  <a:pt x="21600" y="8458"/>
                </a:lnTo>
                <a:lnTo>
                  <a:pt x="21600" y="21600"/>
                </a:lnTo>
                <a:lnTo>
                  <a:pt x="0" y="21600"/>
                </a:lnTo>
                <a:lnTo>
                  <a:pt x="0" y="8458"/>
                </a:lnTo>
                <a:close/>
              </a:path>
            </a:pathLst>
          </a:custGeom>
          <a:solidFill>
            <a:srgbClr val="FFFFFF"/>
          </a:solidFill>
          <a:ln w="12700">
            <a:noFill/>
          </a:ln>
        </p:spPr>
        <p:txBody>
          <a:bodyPr/>
          <a:lstStyle/>
          <a:p>
            <a:endParaRPr lang="zh-CN" altLang="en-US"/>
          </a:p>
        </p:txBody>
      </p:sp>
      <p:pic>
        <p:nvPicPr>
          <p:cNvPr id="17410" name="图片 7169" descr="image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571500" cy="571500"/>
          </a:xfrm>
          <a:prstGeom prst="rect">
            <a:avLst/>
          </a:prstGeom>
          <a:noFill/>
          <a:ln w="12700">
            <a:noFill/>
          </a:ln>
        </p:spPr>
      </p:pic>
      <p:sp>
        <p:nvSpPr>
          <p:cNvPr id="17411" name="矩形 7170"/>
          <p:cNvSpPr/>
          <p:nvPr/>
        </p:nvSpPr>
        <p:spPr>
          <a:xfrm>
            <a:off x="-11112" y="-28575"/>
            <a:ext cx="9201150" cy="5200650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txBody>
          <a:bodyPr lIns="45720" rIns="45720" anchor="ctr"/>
          <a:lstStyle/>
          <a:p>
            <a:pPr hangingPunct="0"/>
            <a:endParaRPr lang="en-US" altLang="en-US" dirty="0"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sp>
        <p:nvSpPr>
          <p:cNvPr id="17412" name="任意多边形 7171"/>
          <p:cNvSpPr/>
          <p:nvPr/>
        </p:nvSpPr>
        <p:spPr>
          <a:xfrm>
            <a:off x="-317" y="4264025"/>
            <a:ext cx="9201150" cy="1263650"/>
          </a:xfrm>
          <a:custGeom>
            <a:avLst/>
            <a:gdLst/>
            <a:ahLst/>
            <a:cxnLst>
              <a:cxn ang="0">
                <a:pos x="0" y="494813"/>
              </a:cxn>
              <a:cxn ang="0">
                <a:pos x="4600576" y="0"/>
              </a:cxn>
              <a:cxn ang="0">
                <a:pos x="9201151" y="494813"/>
              </a:cxn>
              <a:cxn ang="0">
                <a:pos x="9201151" y="1263650"/>
              </a:cxn>
              <a:cxn ang="0">
                <a:pos x="0" y="1263650"/>
              </a:cxn>
              <a:cxn ang="0">
                <a:pos x="0" y="494813"/>
              </a:cxn>
            </a:cxnLst>
            <a:rect l="0" t="0" r="0" b="0"/>
            <a:pathLst>
              <a:path w="21600" h="21600">
                <a:moveTo>
                  <a:pt x="0" y="8458"/>
                </a:moveTo>
                <a:lnTo>
                  <a:pt x="10800" y="0"/>
                </a:lnTo>
                <a:lnTo>
                  <a:pt x="21600" y="8458"/>
                </a:lnTo>
                <a:lnTo>
                  <a:pt x="21600" y="21600"/>
                </a:lnTo>
                <a:lnTo>
                  <a:pt x="0" y="21600"/>
                </a:lnTo>
                <a:lnTo>
                  <a:pt x="0" y="8458"/>
                </a:lnTo>
                <a:close/>
              </a:path>
            </a:pathLst>
          </a:custGeom>
          <a:solidFill>
            <a:srgbClr val="FFFFFF"/>
          </a:solidFill>
          <a:ln w="12700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7413" name="矩形 7172"/>
          <p:cNvSpPr/>
          <p:nvPr/>
        </p:nvSpPr>
        <p:spPr>
          <a:xfrm>
            <a:off x="3849688" y="4827588"/>
            <a:ext cx="1668462" cy="293687"/>
          </a:xfrm>
          <a:prstGeom prst="rect">
            <a:avLst/>
          </a:prstGeom>
          <a:noFill/>
          <a:ln w="12700">
            <a:noFill/>
          </a:ln>
        </p:spPr>
        <p:txBody>
          <a:bodyPr lIns="45720" rIns="45720" anchor="t">
            <a:spAutoFit/>
          </a:bodyPr>
          <a:lstStyle/>
          <a:p>
            <a:pPr algn="ctr" hangingPunct="0"/>
            <a:r>
              <a:rPr lang="en-US" altLang="zh-CN" sz="1300" b="0" dirty="0">
                <a:solidFill>
                  <a:schemeClr val="accent1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www.xybsyw.com</a:t>
            </a:r>
            <a:endParaRPr lang="en-US" altLang="zh-CN" sz="1300" b="0" dirty="0">
              <a:solidFill>
                <a:schemeClr val="accent1"/>
              </a:solidFill>
              <a:latin typeface="文鼎中楷体" panose="03000600000000000000" charset="-122"/>
              <a:ea typeface="文鼎中楷体" panose="03000600000000000000" charset="-122"/>
              <a:sym typeface="微软雅黑" panose="020B0503020204020204" pitchFamily="34" charset="-122"/>
            </a:endParaRPr>
          </a:p>
        </p:txBody>
      </p:sp>
      <p:pic>
        <p:nvPicPr>
          <p:cNvPr id="17414" name="图片 7173" descr="未标题-2-01.png"/>
          <p:cNvPicPr>
            <a:picLocks noChangeAspect="1"/>
          </p:cNvPicPr>
          <p:nvPr/>
        </p:nvPicPr>
        <p:blipFill>
          <a:blip r:embed="rId2"/>
          <a:srcRect l="11931" t="5841" r="17577" b="54250"/>
          <a:stretch>
            <a:fillRect/>
          </a:stretch>
        </p:blipFill>
        <p:spPr>
          <a:xfrm>
            <a:off x="806768" y="317500"/>
            <a:ext cx="7556500" cy="4098925"/>
          </a:xfrm>
          <a:prstGeom prst="rect">
            <a:avLst/>
          </a:prstGeom>
          <a:noFill/>
          <a:ln w="12700">
            <a:noFill/>
          </a:ln>
        </p:spPr>
      </p:pic>
      <p:sp>
        <p:nvSpPr>
          <p:cNvPr id="7175" name="矩形 7174"/>
          <p:cNvSpPr/>
          <p:nvPr/>
        </p:nvSpPr>
        <p:spPr>
          <a:xfrm>
            <a:off x="2305685" y="1898650"/>
            <a:ext cx="4218940" cy="583565"/>
          </a:xfrm>
          <a:prstGeom prst="rect">
            <a:avLst/>
          </a:prstGeom>
          <a:noFill/>
          <a:ln w="12700">
            <a:noFill/>
          </a:ln>
          <a:effectLst>
            <a:outerShdw algn="ctr" rotWithShape="0">
              <a:srgbClr val="000000">
                <a:alpha val="31424"/>
              </a:srgbClr>
            </a:outerShdw>
          </a:effectLst>
        </p:spPr>
        <p:txBody>
          <a:bodyPr wrap="square" lIns="45720" rIns="45720"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200" b="1" i="0" u="none" strike="noStrike" kern="1200" cap="none" spc="0" normalizeH="0" baseline="0" noProof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rPr>
              <a:t>学 生 端 操 作 指 南</a:t>
            </a:r>
            <a:r>
              <a:rPr kumimoji="0" lang="zh-CN" altLang="en-US" sz="3200" b="1" i="0" u="none" strike="noStrike" kern="1200" cap="none" spc="0" normalizeH="0" baseline="0" noProof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微软雅黑" panose="020B0503020204020204" pitchFamily="34" charset="-122"/>
              </a:rPr>
              <a:t>  </a:t>
            </a:r>
            <a:endParaRPr kumimoji="0" lang="zh-CN" altLang="en-US" sz="3200" b="1" i="0" u="none" strike="noStrike" kern="1200" cap="none" spc="0" normalizeH="0" baseline="0" noProof="1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微软雅黑" panose="020B0503020204020204" pitchFamily="34" charset="-122"/>
            </a:endParaRPr>
          </a:p>
        </p:txBody>
      </p:sp>
      <p:pic>
        <p:nvPicPr>
          <p:cNvPr id="17416" name="图片 7175" descr="xybsyw.logo--filtered.png"/>
          <p:cNvPicPr>
            <a:picLocks noChangeAspect="1"/>
          </p:cNvPicPr>
          <p:nvPr/>
        </p:nvPicPr>
        <p:blipFill>
          <a:blip r:embed="rId3"/>
          <a:srcRect l="21" r="69138"/>
          <a:stretch>
            <a:fillRect/>
          </a:stretch>
        </p:blipFill>
        <p:spPr>
          <a:xfrm>
            <a:off x="4365625" y="4416425"/>
            <a:ext cx="439738" cy="419100"/>
          </a:xfrm>
          <a:prstGeom prst="rect">
            <a:avLst/>
          </a:prstGeom>
          <a:noFill/>
          <a:ln w="12700">
            <a:noFill/>
          </a:ln>
        </p:spPr>
      </p:pic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276475" y="1156970"/>
            <a:ext cx="1645920" cy="360235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521335" y="1156970"/>
            <a:ext cx="1724660" cy="3603625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47625" y="8890"/>
            <a:ext cx="2903855" cy="33718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zh-CN" altLang="en-US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rPr>
              <a:t>查看实习任务报名</a:t>
            </a:r>
            <a:r>
              <a:rPr lang="en-US" altLang="zh-CN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rPr>
              <a:t>(</a:t>
            </a:r>
            <a:r>
              <a:rPr lang="zh-CN" altLang="en-US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rPr>
              <a:t>集中</a:t>
            </a:r>
            <a:r>
              <a:rPr lang="zh-CN" altLang="en-US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rPr>
              <a:t>实习）</a:t>
            </a:r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172720" y="281940"/>
            <a:ext cx="8388985" cy="875665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marR="0" algn="l" defTabSz="914400">
              <a:lnSpc>
                <a:spcPct val="150000"/>
              </a:lnSpc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800" kern="1200" cap="none" spc="0" normalizeH="0" baseline="0" noProof="1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路径：</a:t>
            </a:r>
            <a:r>
              <a:rPr kumimoji="0" lang="zh-CN" altLang="en-US" sz="1600" b="0" kern="1200" cap="none" spc="0" normalizeH="0" baseline="0" noProof="1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实习报名(集中实习)，</a:t>
            </a:r>
            <a:r>
              <a:rPr lang="zh-CN" altLang="en-US" b="0" noProof="1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成长</a:t>
            </a:r>
            <a:r>
              <a:rPr lang="en-US" altLang="zh-CN" b="0" noProof="1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→</a:t>
            </a:r>
            <a:r>
              <a:rPr lang="en-US" altLang="zh-CN" b="0" noProof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</a:t>
            </a:r>
            <a:r>
              <a:rPr lang="zh-CN" altLang="en-US" b="0" noProof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实习报名</a:t>
            </a:r>
            <a:r>
              <a:rPr lang="en-US" altLang="zh-CN" b="0" noProof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→</a:t>
            </a:r>
            <a:r>
              <a:rPr lang="zh-CN" altLang="en-US" b="0" noProof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去报名</a:t>
            </a:r>
            <a:r>
              <a:rPr lang="en-US" altLang="zh-CN" b="0" noProof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→</a:t>
            </a:r>
            <a:r>
              <a:rPr lang="zh-CN" altLang="en-US" b="0" noProof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立即报名</a:t>
            </a:r>
            <a:r>
              <a:rPr lang="en-US" altLang="zh-CN" b="0" noProof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→</a:t>
            </a:r>
            <a:r>
              <a:rPr lang="zh-CN" altLang="en-US" b="0" noProof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确认</a:t>
            </a:r>
            <a:r>
              <a:rPr lang="zh-CN" altLang="en-US" b="0" noProof="1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</a:t>
            </a:r>
            <a:endParaRPr lang="zh-CN" altLang="en-US" b="0" noProof="1" smtClean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R="0" algn="l" defTabSz="914400">
              <a:lnSpc>
                <a:spcPct val="150000"/>
              </a:lnSpc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b="0" noProof="1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        如果显示未邀请</a:t>
            </a:r>
            <a:r>
              <a:rPr lang="en-US" altLang="zh-CN" b="0" noProof="1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,</a:t>
            </a:r>
            <a:r>
              <a:rPr lang="zh-CN" altLang="en-US" b="0" noProof="1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即您不在集中实习的学生范围内</a:t>
            </a:r>
            <a:r>
              <a:rPr lang="en-US" altLang="zh-CN" b="0" noProof="1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,</a:t>
            </a:r>
            <a:r>
              <a:rPr lang="zh-CN" altLang="en-US" b="0" noProof="1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可联系管理员老师处理              </a:t>
            </a:r>
            <a:endParaRPr kumimoji="0" lang="zh-CN" altLang="en-US" b="0" kern="1200" cap="none" spc="0" normalizeH="0" baseline="0" noProof="1">
              <a:solidFill>
                <a:srgbClr val="DF0024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</p:txBody>
      </p:sp>
      <p:cxnSp>
        <p:nvCxnSpPr>
          <p:cNvPr id="17" name="直接箭头连接符 16"/>
          <p:cNvCxnSpPr/>
          <p:nvPr/>
        </p:nvCxnSpPr>
        <p:spPr>
          <a:xfrm flipV="1">
            <a:off x="341630" y="1806575"/>
            <a:ext cx="405130" cy="269875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5"/>
          <p:cNvSpPr txBox="1"/>
          <p:nvPr/>
        </p:nvSpPr>
        <p:spPr>
          <a:xfrm>
            <a:off x="116205" y="1311910"/>
            <a:ext cx="519430" cy="156845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defTabSz="914400">
              <a:lnSpc>
                <a:spcPct val="100000"/>
              </a:lnSpc>
            </a:pPr>
            <a:r>
              <a:rPr lang="zh-CN" altLang="en-US" b="0" kern="0" dirty="0">
                <a:solidFill>
                  <a:srgbClr val="DF0024"/>
                </a:solidFill>
                <a:uFillTx/>
                <a:latin typeface="文鼎中楷体" charset="0"/>
                <a:ea typeface="文鼎中楷体" panose="03000600000000000000" charset="-122"/>
              </a:rPr>
              <a:t>点击实习报名</a:t>
            </a:r>
            <a:endParaRPr lang="zh-CN" altLang="en-US" b="0" kern="0" dirty="0">
              <a:solidFill>
                <a:srgbClr val="DF0024"/>
              </a:solidFill>
              <a:uFillTx/>
              <a:latin typeface="文鼎中楷体" charset="0"/>
              <a:ea typeface="文鼎中楷体" panose="03000600000000000000" charset="-122"/>
            </a:endParaRPr>
          </a:p>
        </p:txBody>
      </p:sp>
      <p:cxnSp>
        <p:nvCxnSpPr>
          <p:cNvPr id="8" name="直接箭头连接符 7"/>
          <p:cNvCxnSpPr/>
          <p:nvPr/>
        </p:nvCxnSpPr>
        <p:spPr>
          <a:xfrm flipH="1" flipV="1">
            <a:off x="3041650" y="2301875"/>
            <a:ext cx="269875" cy="494665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文本框 9"/>
          <p:cNvSpPr txBox="1"/>
          <p:nvPr/>
        </p:nvSpPr>
        <p:spPr>
          <a:xfrm>
            <a:off x="3176905" y="2639060"/>
            <a:ext cx="519430" cy="132207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defTabSz="914400">
              <a:lnSpc>
                <a:spcPct val="100000"/>
              </a:lnSpc>
            </a:pPr>
            <a:r>
              <a:rPr lang="zh-CN" altLang="en-US" b="0" kern="0" dirty="0">
                <a:solidFill>
                  <a:srgbClr val="DF0024"/>
                </a:solidFill>
                <a:uFillTx/>
                <a:latin typeface="文鼎中楷体" charset="0"/>
                <a:ea typeface="文鼎中楷体" panose="03000600000000000000" charset="-122"/>
              </a:rPr>
              <a:t>点击去报名</a:t>
            </a:r>
            <a:endParaRPr lang="zh-CN" altLang="en-US" b="0" kern="0" dirty="0">
              <a:solidFill>
                <a:srgbClr val="DF0024"/>
              </a:solidFill>
              <a:uFillTx/>
              <a:latin typeface="文鼎中楷体" charset="0"/>
              <a:ea typeface="文鼎中楷体" panose="03000600000000000000" charset="-122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42080" y="1156970"/>
            <a:ext cx="1668780" cy="3603625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10860" y="1119505"/>
            <a:ext cx="1676400" cy="3573780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287260" y="1119505"/>
            <a:ext cx="1608455" cy="3640455"/>
          </a:xfrm>
          <a:prstGeom prst="rect">
            <a:avLst/>
          </a:prstGeom>
        </p:spPr>
      </p:pic>
      <p:sp>
        <p:nvSpPr>
          <p:cNvPr id="16" name="文本框 15"/>
          <p:cNvSpPr txBox="1"/>
          <p:nvPr/>
        </p:nvSpPr>
        <p:spPr>
          <a:xfrm>
            <a:off x="7362190" y="3382010"/>
            <a:ext cx="1488440" cy="101473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p>
            <a:r>
              <a:rPr lang="zh-CN" altLang="en-US" sz="12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如果开始就能在我的实习下看到对应实习计划，点实习任务是已参与状态，那么无需报名</a:t>
            </a:r>
            <a:endParaRPr lang="zh-CN" altLang="en-US" sz="120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771775" y="861695"/>
            <a:ext cx="1677035" cy="3678555"/>
          </a:xfrm>
          <a:prstGeom prst="rect">
            <a:avLst/>
          </a:prstGeom>
        </p:spPr>
      </p:pic>
      <p:sp>
        <p:nvSpPr>
          <p:cNvPr id="25605" name="矩形 59407"/>
          <p:cNvSpPr/>
          <p:nvPr/>
        </p:nvSpPr>
        <p:spPr>
          <a:xfrm>
            <a:off x="12700" y="5239"/>
            <a:ext cx="3451225" cy="337185"/>
          </a:xfrm>
          <a:prstGeom prst="rect">
            <a:avLst/>
          </a:prstGeom>
          <a:noFill/>
          <a:ln w="12700">
            <a:noFill/>
          </a:ln>
        </p:spPr>
        <p:txBody>
          <a:bodyPr wrap="square" lIns="45720" rIns="45720" anchor="ctr">
            <a:spAutoFit/>
          </a:bodyPr>
          <a:lstStyle/>
          <a:p>
            <a:pPr algn="l">
              <a:buClrTx/>
              <a:buSzTx/>
            </a:pPr>
            <a:r>
              <a:rPr lang="zh-CN" altLang="en-US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rPr>
              <a:t>签到（如设置无需签到可忽略）</a:t>
            </a:r>
            <a:endParaRPr lang="zh-CN" altLang="en-US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26727" y="921074"/>
            <a:ext cx="1684097" cy="3647318"/>
          </a:xfrm>
          <a:prstGeom prst="rect">
            <a:avLst/>
          </a:prstGeom>
        </p:spPr>
      </p:pic>
      <p:sp>
        <p:nvSpPr>
          <p:cNvPr id="28" name="文本框 17"/>
          <p:cNvSpPr txBox="1"/>
          <p:nvPr/>
        </p:nvSpPr>
        <p:spPr>
          <a:xfrm>
            <a:off x="4076901" y="3472353"/>
            <a:ext cx="1331836" cy="377989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b="0" dirty="0" smtClean="0">
                <a:solidFill>
                  <a:srgbClr val="FF0000"/>
                </a:solidFill>
                <a:latin typeface="文鼎中楷体" panose="03000600000000000000" charset="-122"/>
                <a:ea typeface="文鼎中楷体" panose="03000600000000000000" charset="-122"/>
              </a:rPr>
              <a:t>点击签到</a:t>
            </a:r>
            <a:endParaRPr lang="zh-CN" altLang="en-US" b="0" dirty="0" smtClean="0">
              <a:solidFill>
                <a:srgbClr val="FF0000"/>
              </a:solidFill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cxnSp>
        <p:nvCxnSpPr>
          <p:cNvPr id="29" name="直接箭头连接符 4"/>
          <p:cNvCxnSpPr/>
          <p:nvPr/>
        </p:nvCxnSpPr>
        <p:spPr>
          <a:xfrm flipH="1" flipV="1">
            <a:off x="3671570" y="1402080"/>
            <a:ext cx="540385" cy="179705"/>
          </a:xfrm>
          <a:prstGeom prst="straightConnector1">
            <a:avLst/>
          </a:prstGeom>
          <a:ln w="50800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框架 12"/>
          <p:cNvSpPr/>
          <p:nvPr/>
        </p:nvSpPr>
        <p:spPr>
          <a:xfrm>
            <a:off x="2771487" y="2886548"/>
            <a:ext cx="1722235" cy="495033"/>
          </a:xfrm>
          <a:prstGeom prst="frame">
            <a:avLst>
              <a:gd name="adj1" fmla="val 6616"/>
            </a:avLst>
          </a:prstGeom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tx1"/>
              </a:solidFill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4167022" y="1312029"/>
            <a:ext cx="1455075" cy="13220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b="0" dirty="0">
                <a:solidFill>
                  <a:srgbClr val="FF0000"/>
                </a:solidFill>
                <a:latin typeface="文鼎中楷体" panose="03000600000000000000" charset="-122"/>
                <a:ea typeface="文鼎中楷体" panose="03000600000000000000" charset="-122"/>
              </a:rPr>
              <a:t>如同时参与多个实习计划</a:t>
            </a:r>
            <a:r>
              <a:rPr lang="en-US" altLang="zh-CN" b="0" dirty="0">
                <a:solidFill>
                  <a:srgbClr val="FF0000"/>
                </a:solidFill>
                <a:latin typeface="文鼎中楷体" panose="03000600000000000000" charset="-122"/>
                <a:ea typeface="文鼎中楷体" panose="03000600000000000000" charset="-122"/>
              </a:rPr>
              <a:t>/</a:t>
            </a:r>
            <a:r>
              <a:rPr lang="zh-CN" altLang="en-US" b="0" dirty="0">
                <a:solidFill>
                  <a:srgbClr val="FF0000"/>
                </a:solidFill>
                <a:latin typeface="文鼎中楷体" panose="03000600000000000000" charset="-122"/>
                <a:ea typeface="文鼎中楷体" panose="03000600000000000000" charset="-122"/>
              </a:rPr>
              <a:t>项目需要签到，可以点此切换，如右图</a:t>
            </a:r>
            <a:endParaRPr lang="zh-CN" altLang="en-US" b="0" dirty="0" smtClean="0">
              <a:solidFill>
                <a:srgbClr val="FF0000"/>
              </a:solidFill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61290" y="321945"/>
            <a:ext cx="8388985" cy="506730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marR="0" algn="l" defTabSz="914400">
              <a:lnSpc>
                <a:spcPct val="150000"/>
              </a:lnSpc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800" kern="1200" cap="none" spc="0" normalizeH="0" baseline="0" noProof="1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路径：</a:t>
            </a:r>
            <a:r>
              <a:rPr kumimoji="0" lang="zh-CN" altLang="en-US" sz="1600" b="0" kern="1200" cap="none" spc="0" normalizeH="0" baseline="0" noProof="1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签到，</a:t>
            </a:r>
            <a:r>
              <a:rPr lang="zh-CN" altLang="en-US" b="0" noProof="1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成长</a:t>
            </a:r>
            <a:r>
              <a:rPr lang="en-US" altLang="zh-CN" b="0" noProof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→ </a:t>
            </a:r>
            <a:r>
              <a:rPr lang="zh-CN" altLang="en-US" b="0" noProof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签到</a:t>
            </a:r>
            <a:r>
              <a:rPr lang="zh-CN" altLang="en-US" b="0" noProof="1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                        </a:t>
            </a:r>
            <a:endParaRPr kumimoji="0" lang="zh-CN" altLang="en-US" b="0" kern="1200" cap="none" spc="0" normalizeH="0" baseline="0" noProof="1">
              <a:solidFill>
                <a:srgbClr val="DF0024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</p:txBody>
      </p:sp>
      <p:cxnSp>
        <p:nvCxnSpPr>
          <p:cNvPr id="17" name="直接箭头连接符 16"/>
          <p:cNvCxnSpPr/>
          <p:nvPr/>
        </p:nvCxnSpPr>
        <p:spPr>
          <a:xfrm flipH="1" flipV="1">
            <a:off x="4121785" y="3246755"/>
            <a:ext cx="269875" cy="360045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6715" y="921385"/>
            <a:ext cx="1656080" cy="3619500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7344410" y="917575"/>
            <a:ext cx="1592580" cy="255333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/>
              <a:t>在小程序，我的</a:t>
            </a:r>
            <a:r>
              <a:rPr lang="en-US" altLang="zh-CN"/>
              <a:t>→</a:t>
            </a:r>
            <a:r>
              <a:rPr lang="zh-CN" altLang="en-US">
                <a:ea typeface="宋体" panose="02010600030101010101" pitchFamily="2" charset="-122"/>
              </a:rPr>
              <a:t>设置中，可以设置自动签到，在</a:t>
            </a:r>
            <a:endParaRPr lang="zh-CN" altLang="en-US">
              <a:ea typeface="宋体" panose="02010600030101010101" pitchFamily="2" charset="-122"/>
            </a:endParaRPr>
          </a:p>
          <a:p>
            <a:r>
              <a:rPr lang="en-US" altLang="zh-CN">
                <a:ea typeface="宋体" panose="02010600030101010101" pitchFamily="2" charset="-122"/>
              </a:rPr>
              <a:t>1.</a:t>
            </a:r>
            <a:r>
              <a:rPr lang="zh-CN" altLang="en-US">
                <a:ea typeface="宋体" panose="02010600030101010101" pitchFamily="2" charset="-122"/>
              </a:rPr>
              <a:t>进入正常签到范围；</a:t>
            </a:r>
            <a:endParaRPr lang="zh-CN" altLang="en-US">
              <a:ea typeface="宋体" panose="02010600030101010101" pitchFamily="2" charset="-122"/>
            </a:endParaRPr>
          </a:p>
          <a:p>
            <a:r>
              <a:rPr lang="en-US" altLang="zh-CN">
                <a:ea typeface="宋体" panose="02010600030101010101" pitchFamily="2" charset="-122"/>
              </a:rPr>
              <a:t>2.</a:t>
            </a:r>
            <a:r>
              <a:rPr lang="zh-CN" altLang="en-US">
                <a:ea typeface="宋体" panose="02010600030101010101" pitchFamily="2" charset="-122"/>
              </a:rPr>
              <a:t>打开小程序；</a:t>
            </a:r>
            <a:r>
              <a:rPr lang="en-US" altLang="zh-CN">
                <a:ea typeface="宋体" panose="02010600030101010101" pitchFamily="2" charset="-122"/>
              </a:rPr>
              <a:t>3.</a:t>
            </a:r>
            <a:r>
              <a:rPr lang="zh-CN" altLang="en-US">
                <a:ea typeface="宋体" panose="02010600030101010101" pitchFamily="2" charset="-122"/>
              </a:rPr>
              <a:t>还未签到的情况下，</a:t>
            </a:r>
            <a:endParaRPr lang="zh-CN" altLang="en-US">
              <a:ea typeface="宋体" panose="02010600030101010101" pitchFamily="2" charset="-122"/>
            </a:endParaRPr>
          </a:p>
          <a:p>
            <a:r>
              <a:rPr lang="zh-CN" altLang="en-US">
                <a:ea typeface="宋体" panose="02010600030101010101" pitchFamily="2" charset="-122"/>
              </a:rPr>
              <a:t>可自动签到</a:t>
            </a:r>
            <a:endParaRPr lang="zh-CN" altLang="en-US"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771775" y="906780"/>
            <a:ext cx="1663700" cy="364426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1630" y="906780"/>
            <a:ext cx="1661795" cy="3737610"/>
          </a:xfrm>
          <a:prstGeom prst="rect">
            <a:avLst/>
          </a:prstGeom>
        </p:spPr>
      </p:pic>
      <p:sp>
        <p:nvSpPr>
          <p:cNvPr id="26626" name="矩形 59407"/>
          <p:cNvSpPr/>
          <p:nvPr/>
        </p:nvSpPr>
        <p:spPr>
          <a:xfrm>
            <a:off x="12700" y="5239"/>
            <a:ext cx="3451225" cy="337185"/>
          </a:xfrm>
          <a:prstGeom prst="rect">
            <a:avLst/>
          </a:prstGeom>
          <a:noFill/>
          <a:ln w="12700">
            <a:noFill/>
          </a:ln>
        </p:spPr>
        <p:txBody>
          <a:bodyPr wrap="square" lIns="45720" rIns="45720" anchor="ctr">
            <a:spAutoFit/>
          </a:bodyPr>
          <a:lstStyle/>
          <a:p>
            <a:pPr hangingPunct="0"/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 </a:t>
            </a:r>
            <a:r>
              <a:rPr lang="zh-CN" altLang="en-US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提交周日志</a:t>
            </a:r>
            <a:endParaRPr lang="zh-CN" altLang="en-US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55845" y="816610"/>
            <a:ext cx="1724025" cy="3734435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71030" y="816610"/>
            <a:ext cx="1724025" cy="3733800"/>
          </a:xfrm>
          <a:prstGeom prst="rect">
            <a:avLst/>
          </a:prstGeom>
        </p:spPr>
      </p:pic>
      <p:sp>
        <p:nvSpPr>
          <p:cNvPr id="33" name="文本框 5"/>
          <p:cNvSpPr txBox="1"/>
          <p:nvPr/>
        </p:nvSpPr>
        <p:spPr>
          <a:xfrm>
            <a:off x="2771880" y="2751762"/>
            <a:ext cx="2014538" cy="4095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defTabSz="914400">
              <a:lnSpc>
                <a:spcPct val="130000"/>
              </a:lnSpc>
            </a:pPr>
            <a:r>
              <a:rPr lang="zh-CN" altLang="en-US" b="0" dirty="0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草稿箱在这里哟</a:t>
            </a:r>
            <a:r>
              <a:rPr lang="en-US" altLang="zh-CN" b="0" dirty="0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~~</a:t>
            </a:r>
            <a:endParaRPr lang="en-US" altLang="zh-CN" b="0" dirty="0">
              <a:solidFill>
                <a:srgbClr val="DF0024"/>
              </a:solidFill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6937527" y="3156789"/>
            <a:ext cx="1663633" cy="7325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b="0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关联日期必须在实习时间范围内</a:t>
            </a:r>
            <a:endParaRPr lang="zh-CN" altLang="en-US" b="0" dirty="0">
              <a:solidFill>
                <a:srgbClr val="DF0024"/>
              </a:solidFill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43510" y="342265"/>
            <a:ext cx="8388985" cy="506730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marR="0" algn="l" defTabSz="914400">
              <a:lnSpc>
                <a:spcPct val="150000"/>
              </a:lnSpc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800" kern="1200" cap="none" spc="0" normalizeH="0" baseline="0" noProof="1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路径：</a:t>
            </a:r>
            <a:r>
              <a:rPr kumimoji="0" lang="zh-CN" altLang="en-US" sz="1600" b="0" kern="1200" cap="none" spc="0" normalizeH="0" baseline="0" noProof="1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提交周日志，</a:t>
            </a:r>
            <a:r>
              <a:rPr lang="zh-CN" altLang="en-US" b="0" noProof="1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成长</a:t>
            </a:r>
            <a:r>
              <a:rPr lang="en-US" altLang="zh-CN" b="0" noProof="1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→</a:t>
            </a:r>
            <a:r>
              <a:rPr lang="en-US" altLang="zh-CN" b="0" noProof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</a:t>
            </a:r>
            <a:r>
              <a:rPr lang="zh-CN" altLang="en-US" b="0" noProof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周日志</a:t>
            </a:r>
            <a:r>
              <a:rPr lang="en-US" altLang="zh-CN" b="0" noProof="1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→</a:t>
            </a:r>
            <a:r>
              <a:rPr lang="zh-CN" b="0" noProof="1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点击</a:t>
            </a:r>
            <a:r>
              <a:rPr lang="en-US" altLang="zh-CN" b="0" noProof="1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“+”</a:t>
            </a:r>
            <a:r>
              <a:rPr lang="zh-CN" altLang="en-US" b="0" noProof="1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号，写周日志</a:t>
            </a:r>
            <a:endParaRPr kumimoji="0" lang="zh-CN" altLang="en-US" b="0" kern="1200" cap="none" spc="0" normalizeH="0" baseline="0" noProof="1" smtClean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</p:txBody>
      </p:sp>
      <p:cxnSp>
        <p:nvCxnSpPr>
          <p:cNvPr id="2" name="直接箭头连接符 1"/>
          <p:cNvCxnSpPr/>
          <p:nvPr/>
        </p:nvCxnSpPr>
        <p:spPr>
          <a:xfrm flipH="1" flipV="1">
            <a:off x="1224915" y="1671955"/>
            <a:ext cx="961390" cy="405130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接箭头连接符 3"/>
          <p:cNvCxnSpPr/>
          <p:nvPr/>
        </p:nvCxnSpPr>
        <p:spPr>
          <a:xfrm>
            <a:off x="3626485" y="3156585"/>
            <a:ext cx="450215" cy="720090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箭头连接符 4"/>
          <p:cNvCxnSpPr/>
          <p:nvPr/>
        </p:nvCxnSpPr>
        <p:spPr>
          <a:xfrm flipV="1">
            <a:off x="7722235" y="2841625"/>
            <a:ext cx="270510" cy="495300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文本框 7"/>
          <p:cNvSpPr txBox="1"/>
          <p:nvPr/>
        </p:nvSpPr>
        <p:spPr>
          <a:xfrm>
            <a:off x="2214880" y="1060450"/>
            <a:ext cx="196850" cy="329184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p>
            <a:r>
              <a:rPr lang="zh-CN" altLang="en-US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点击周日志或实习任务去提交</a:t>
            </a:r>
            <a:endParaRPr lang="zh-CN" altLang="en-US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106170" y="928370"/>
            <a:ext cx="1661795" cy="3737610"/>
          </a:xfrm>
          <a:prstGeom prst="rect">
            <a:avLst/>
          </a:prstGeom>
        </p:spPr>
      </p:pic>
      <p:sp>
        <p:nvSpPr>
          <p:cNvPr id="28673" name="矩形 59407"/>
          <p:cNvSpPr/>
          <p:nvPr/>
        </p:nvSpPr>
        <p:spPr>
          <a:xfrm>
            <a:off x="12700" y="5239"/>
            <a:ext cx="3451225" cy="337185"/>
          </a:xfrm>
          <a:prstGeom prst="rect">
            <a:avLst/>
          </a:prstGeom>
          <a:noFill/>
          <a:ln w="12700">
            <a:noFill/>
          </a:ln>
        </p:spPr>
        <p:txBody>
          <a:bodyPr wrap="square" lIns="45720" rIns="45720" anchor="ctr">
            <a:spAutoFit/>
          </a:bodyPr>
          <a:lstStyle/>
          <a:p>
            <a:pPr hangingPunct="0"/>
            <a:r>
              <a:rPr lang="zh-CN" altLang="en-US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rPr>
              <a:t>实习评价</a:t>
            </a:r>
            <a:r>
              <a:rPr lang="en-US" altLang="zh-CN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rPr>
              <a:t>1</a:t>
            </a:r>
            <a:r>
              <a:rPr lang="en-US" altLang="zh-CN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rPr>
              <a:t>-</a:t>
            </a:r>
            <a:r>
              <a:rPr lang="zh-CN" altLang="en-US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rPr>
              <a:t>企业评价</a:t>
            </a:r>
            <a:endParaRPr lang="zh-CN" altLang="en-US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8685" name="文本框 10"/>
          <p:cNvSpPr txBox="1"/>
          <p:nvPr/>
        </p:nvSpPr>
        <p:spPr>
          <a:xfrm>
            <a:off x="5629910" y="1002665"/>
            <a:ext cx="563880" cy="393065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b="0" kern="0" dirty="0">
                <a:solidFill>
                  <a:srgbClr val="DF0024"/>
                </a:solidFill>
                <a:uFillTx/>
                <a:latin typeface="文鼎中楷体" charset="0"/>
                <a:ea typeface="文鼎中楷体" panose="03000600000000000000" charset="-122"/>
              </a:rPr>
              <a:t>企</a:t>
            </a:r>
            <a:endParaRPr lang="zh-CN" altLang="en-US" sz="1600" b="0" kern="0" dirty="0">
              <a:solidFill>
                <a:srgbClr val="DF0024"/>
              </a:solidFill>
              <a:uFillTx/>
              <a:latin typeface="文鼎中楷体" charset="0"/>
              <a:ea typeface="文鼎中楷体" panose="03000600000000000000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1600" b="0" kern="0" dirty="0">
                <a:solidFill>
                  <a:srgbClr val="DF0024"/>
                </a:solidFill>
                <a:uFillTx/>
                <a:latin typeface="文鼎中楷体" charset="0"/>
                <a:ea typeface="文鼎中楷体" panose="03000600000000000000" charset="-122"/>
              </a:rPr>
              <a:t>业</a:t>
            </a:r>
            <a:endParaRPr lang="zh-CN" altLang="en-US" sz="1600" b="0" kern="0" dirty="0">
              <a:solidFill>
                <a:srgbClr val="DF0024"/>
              </a:solidFill>
              <a:uFillTx/>
              <a:latin typeface="文鼎中楷体" charset="0"/>
              <a:ea typeface="文鼎中楷体" panose="03000600000000000000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1600" b="0" kern="0" dirty="0">
                <a:solidFill>
                  <a:srgbClr val="DF0024"/>
                </a:solidFill>
                <a:uFillTx/>
                <a:latin typeface="文鼎中楷体" charset="0"/>
                <a:ea typeface="文鼎中楷体" panose="03000600000000000000" charset="-122"/>
              </a:rPr>
              <a:t>导</a:t>
            </a:r>
            <a:endParaRPr lang="zh-CN" altLang="en-US" sz="1600" b="0" kern="0" dirty="0">
              <a:solidFill>
                <a:srgbClr val="DF0024"/>
              </a:solidFill>
              <a:uFillTx/>
              <a:latin typeface="文鼎中楷体" charset="0"/>
              <a:ea typeface="文鼎中楷体" panose="03000600000000000000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1600" b="0" kern="0" dirty="0">
                <a:solidFill>
                  <a:srgbClr val="DF0024"/>
                </a:solidFill>
                <a:uFillTx/>
                <a:latin typeface="文鼎中楷体" charset="0"/>
                <a:ea typeface="文鼎中楷体" panose="03000600000000000000" charset="-122"/>
              </a:rPr>
              <a:t>师</a:t>
            </a:r>
            <a:endParaRPr lang="zh-CN" altLang="en-US" sz="1600" b="0" kern="0" dirty="0">
              <a:solidFill>
                <a:srgbClr val="DF0024"/>
              </a:solidFill>
              <a:uFillTx/>
              <a:latin typeface="文鼎中楷体" charset="0"/>
              <a:ea typeface="文鼎中楷体" panose="03000600000000000000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1600" b="0" kern="0" dirty="0">
                <a:solidFill>
                  <a:srgbClr val="DF0024"/>
                </a:solidFill>
                <a:uFillTx/>
                <a:latin typeface="文鼎中楷体" charset="0"/>
                <a:ea typeface="文鼎中楷体" panose="03000600000000000000" charset="-122"/>
              </a:rPr>
              <a:t>验</a:t>
            </a:r>
            <a:endParaRPr lang="zh-CN" altLang="en-US" sz="1600" b="0" kern="0" dirty="0">
              <a:solidFill>
                <a:srgbClr val="DF0024"/>
              </a:solidFill>
              <a:uFillTx/>
              <a:latin typeface="文鼎中楷体" charset="0"/>
              <a:ea typeface="文鼎中楷体" panose="03000600000000000000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1600" b="0" kern="0" dirty="0">
                <a:solidFill>
                  <a:srgbClr val="DF0024"/>
                </a:solidFill>
                <a:uFillTx/>
                <a:latin typeface="文鼎中楷体" charset="0"/>
                <a:ea typeface="文鼎中楷体" panose="03000600000000000000" charset="-122"/>
              </a:rPr>
              <a:t>证</a:t>
            </a:r>
            <a:endParaRPr lang="zh-CN" altLang="en-US" sz="1600" b="0" kern="0" dirty="0">
              <a:solidFill>
                <a:srgbClr val="DF0024"/>
              </a:solidFill>
              <a:uFillTx/>
              <a:latin typeface="文鼎中楷体" charset="0"/>
              <a:ea typeface="文鼎中楷体" panose="03000600000000000000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1600" b="0" kern="0" dirty="0">
                <a:solidFill>
                  <a:srgbClr val="DF0024"/>
                </a:solidFill>
                <a:uFillTx/>
                <a:latin typeface="文鼎中楷体" charset="0"/>
                <a:ea typeface="文鼎中楷体" panose="03000600000000000000" charset="-122"/>
              </a:rPr>
              <a:t>码</a:t>
            </a:r>
            <a:endParaRPr lang="zh-CN" altLang="en-US" sz="1600" b="0" kern="0" dirty="0">
              <a:solidFill>
                <a:srgbClr val="DF0024"/>
              </a:solidFill>
              <a:uFillTx/>
              <a:latin typeface="文鼎中楷体" charset="0"/>
              <a:ea typeface="文鼎中楷体" panose="03000600000000000000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1600" b="0" kern="0" dirty="0">
                <a:solidFill>
                  <a:srgbClr val="DF0024"/>
                </a:solidFill>
                <a:uFillTx/>
                <a:latin typeface="文鼎中楷体" charset="0"/>
                <a:ea typeface="文鼎中楷体" panose="03000600000000000000" charset="-122"/>
              </a:rPr>
              <a:t>通</a:t>
            </a:r>
            <a:endParaRPr lang="zh-CN" altLang="en-US" sz="1600" b="0" kern="0" dirty="0">
              <a:solidFill>
                <a:srgbClr val="DF0024"/>
              </a:solidFill>
              <a:uFillTx/>
              <a:latin typeface="文鼎中楷体" charset="0"/>
              <a:ea typeface="文鼎中楷体" panose="03000600000000000000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1600" b="0" kern="0" dirty="0">
                <a:solidFill>
                  <a:srgbClr val="DF0024"/>
                </a:solidFill>
                <a:uFillTx/>
                <a:latin typeface="文鼎中楷体" charset="0"/>
                <a:ea typeface="文鼎中楷体" panose="03000600000000000000" charset="-122"/>
              </a:rPr>
              <a:t>过</a:t>
            </a:r>
            <a:endParaRPr lang="zh-CN" altLang="en-US" sz="1600" b="0" kern="0" dirty="0">
              <a:solidFill>
                <a:srgbClr val="DF0024"/>
              </a:solidFill>
              <a:uFillTx/>
              <a:latin typeface="文鼎中楷体" charset="0"/>
              <a:ea typeface="文鼎中楷体" panose="03000600000000000000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1600" b="0" kern="0" noProof="1" dirty="0">
                <a:solidFill>
                  <a:srgbClr val="DF0024"/>
                </a:solidFill>
                <a:uFillTx/>
                <a:latin typeface="文鼎中楷体" charset="0"/>
                <a:ea typeface="文鼎中楷体" panose="03000600000000000000" charset="-122"/>
              </a:rPr>
              <a:t>评</a:t>
            </a:r>
            <a:endParaRPr lang="zh-CN" altLang="en-US" sz="1600" b="0" kern="0" noProof="1" dirty="0">
              <a:solidFill>
                <a:srgbClr val="DF0024"/>
              </a:solidFill>
              <a:uFillTx/>
              <a:latin typeface="文鼎中楷体" charset="0"/>
              <a:ea typeface="文鼎中楷体" panose="03000600000000000000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1600" b="0" kern="0" noProof="1" dirty="0">
                <a:solidFill>
                  <a:srgbClr val="DF0024"/>
                </a:solidFill>
                <a:uFillTx/>
                <a:latin typeface="文鼎中楷体" charset="0"/>
                <a:ea typeface="文鼎中楷体" panose="03000600000000000000" charset="-122"/>
              </a:rPr>
              <a:t>价</a:t>
            </a:r>
            <a:endParaRPr lang="zh-CN" altLang="en-US" sz="1600" b="0" kern="0" noProof="1" dirty="0">
              <a:solidFill>
                <a:srgbClr val="DF0024"/>
              </a:solidFill>
              <a:uFillTx/>
              <a:latin typeface="文鼎中楷体" charset="0"/>
              <a:ea typeface="文鼎中楷体" panose="03000600000000000000" charset="-122"/>
            </a:endParaRPr>
          </a:p>
          <a:p>
            <a:pPr defTabSz="914400">
              <a:lnSpc>
                <a:spcPct val="130000"/>
              </a:lnSpc>
            </a:pPr>
            <a:endParaRPr lang="zh-CN" altLang="en-US" sz="1600" b="0" kern="0" dirty="0">
              <a:solidFill>
                <a:srgbClr val="DF0024"/>
              </a:solidFill>
              <a:uFillTx/>
              <a:latin typeface="文鼎中楷体" charset="0"/>
              <a:ea typeface="文鼎中楷体" panose="03000600000000000000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4955" y="848712"/>
            <a:ext cx="1710113" cy="3703662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03337" y="928551"/>
            <a:ext cx="1709313" cy="3701928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142875" y="342265"/>
            <a:ext cx="8388985" cy="506730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marR="0" algn="l" defTabSz="914400">
              <a:lnSpc>
                <a:spcPct val="150000"/>
              </a:lnSpc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800" kern="1200" cap="none" spc="0" normalizeH="0" baseline="0" noProof="1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路径：</a:t>
            </a:r>
            <a:r>
              <a:rPr kumimoji="0" lang="zh-CN" altLang="en-US" sz="1600" b="0" kern="1200" cap="none" spc="0" normalizeH="0" baseline="0" noProof="1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实习评价，</a:t>
            </a:r>
            <a:r>
              <a:rPr lang="zh-CN" altLang="en-US" b="0" noProof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成</a:t>
            </a:r>
            <a:r>
              <a:rPr lang="zh-CN" altLang="en-US" b="0" noProof="1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长</a:t>
            </a:r>
            <a:r>
              <a:rPr lang="en-US" altLang="zh-CN" b="0" noProof="1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→</a:t>
            </a:r>
            <a:r>
              <a:rPr lang="zh-CN" altLang="en-US" b="0" noProof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实习任务</a:t>
            </a:r>
            <a:r>
              <a:rPr lang="en-US" altLang="zh-CN" b="0" noProof="1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→</a:t>
            </a:r>
            <a:r>
              <a:rPr lang="zh-CN" altLang="en-US" b="0" noProof="1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邀请企业评价（没有此按钮，代表老师未要求）</a:t>
            </a:r>
            <a:endParaRPr kumimoji="0" lang="zh-CN" altLang="en-US" b="0" kern="1200" cap="none" spc="0" normalizeH="0" baseline="0" noProof="1" smtClean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</p:txBody>
      </p:sp>
      <p:cxnSp>
        <p:nvCxnSpPr>
          <p:cNvPr id="4" name="直接箭头连接符 3"/>
          <p:cNvCxnSpPr/>
          <p:nvPr/>
        </p:nvCxnSpPr>
        <p:spPr>
          <a:xfrm flipV="1">
            <a:off x="6184265" y="3058795"/>
            <a:ext cx="405130" cy="405130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箭头连接符 4"/>
          <p:cNvCxnSpPr/>
          <p:nvPr/>
        </p:nvCxnSpPr>
        <p:spPr>
          <a:xfrm flipV="1">
            <a:off x="1511300" y="2841625"/>
            <a:ext cx="405130" cy="405130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矩形 59407"/>
          <p:cNvSpPr/>
          <p:nvPr/>
        </p:nvSpPr>
        <p:spPr>
          <a:xfrm>
            <a:off x="12700" y="5080"/>
            <a:ext cx="3800475" cy="337185"/>
          </a:xfrm>
          <a:prstGeom prst="rect">
            <a:avLst/>
          </a:prstGeom>
          <a:noFill/>
          <a:ln w="12700">
            <a:noFill/>
          </a:ln>
        </p:spPr>
        <p:txBody>
          <a:bodyPr wrap="square" lIns="45720" rIns="45720" anchor="ctr">
            <a:spAutoFit/>
          </a:bodyPr>
          <a:lstStyle/>
          <a:p>
            <a:pPr hangingPunct="0"/>
            <a:r>
              <a:rPr lang="zh-CN" altLang="en-US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实习评价</a:t>
            </a:r>
            <a:r>
              <a:rPr lang="en-US" altLang="zh-CN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2-</a:t>
            </a:r>
            <a:r>
              <a:rPr lang="zh-CN" altLang="en-US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对</a:t>
            </a:r>
            <a:r>
              <a:rPr lang="zh-CN" altLang="en-US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实习过程、老师的评价等</a:t>
            </a:r>
            <a:endParaRPr lang="zh-CN" altLang="en-US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42875" y="342265"/>
            <a:ext cx="8388985" cy="506730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marR="0" algn="l" defTabSz="914400">
              <a:lnSpc>
                <a:spcPct val="150000"/>
              </a:lnSpc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800" kern="1200" cap="none" spc="0" normalizeH="0" baseline="0" noProof="1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路径：</a:t>
            </a:r>
            <a:r>
              <a:rPr kumimoji="0" lang="zh-CN" altLang="en-US" sz="1600" b="0" kern="1200" cap="none" spc="0" normalizeH="0" baseline="0" noProof="1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实习评价</a:t>
            </a:r>
            <a:r>
              <a:rPr kumimoji="0" lang="zh-CN" altLang="en-US" sz="1600" b="0" kern="1200" cap="none" spc="0" normalizeH="0" baseline="0" noProof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，</a:t>
            </a:r>
            <a:r>
              <a:rPr lang="zh-CN" altLang="en-US" b="0" noProof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成</a:t>
            </a:r>
            <a:r>
              <a:rPr lang="zh-CN" altLang="en-US" b="0" noProof="1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长</a:t>
            </a:r>
            <a:r>
              <a:rPr lang="en-US" altLang="zh-CN" b="0" noProof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→</a:t>
            </a:r>
            <a:r>
              <a:rPr lang="zh-CN" altLang="en-US" b="0" noProof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实习任务</a:t>
            </a:r>
            <a:r>
              <a:rPr lang="en-US" altLang="zh-CN" b="0" noProof="1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→</a:t>
            </a:r>
            <a:r>
              <a:rPr lang="zh-CN" altLang="en-US" b="0" noProof="1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实习评价</a:t>
            </a:r>
            <a:endParaRPr kumimoji="0" lang="zh-CN" altLang="en-US" b="0" kern="1200" cap="none" spc="0" normalizeH="0" baseline="0" noProof="1" smtClean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695190" y="1050925"/>
            <a:ext cx="1908175" cy="339598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61515" y="906780"/>
            <a:ext cx="1661795" cy="3737610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597015" y="591820"/>
            <a:ext cx="1868805" cy="4001770"/>
          </a:xfrm>
          <a:prstGeom prst="rect">
            <a:avLst/>
          </a:prstGeom>
        </p:spPr>
      </p:pic>
      <p:sp>
        <p:nvSpPr>
          <p:cNvPr id="27653" name="文本框 11"/>
          <p:cNvSpPr txBox="1"/>
          <p:nvPr/>
        </p:nvSpPr>
        <p:spPr>
          <a:xfrm>
            <a:off x="346075" y="4481830"/>
            <a:ext cx="2025650" cy="37084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lnSpc>
                <a:spcPct val="130000"/>
              </a:lnSpc>
            </a:pPr>
            <a:r>
              <a:rPr lang="zh-CN" altLang="en-US" sz="1400" b="0" dirty="0">
                <a:latin typeface="文鼎中楷体" panose="03000600000000000000" charset="-122"/>
                <a:ea typeface="文鼎中楷体" panose="03000600000000000000" charset="-122"/>
              </a:rPr>
              <a:t>实习模块客服中心入口</a:t>
            </a:r>
            <a:endParaRPr lang="zh-CN" altLang="en-US" sz="1400" b="0" dirty="0"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sp>
        <p:nvSpPr>
          <p:cNvPr id="6" name="文本框 11"/>
          <p:cNvSpPr txBox="1"/>
          <p:nvPr/>
        </p:nvSpPr>
        <p:spPr>
          <a:xfrm>
            <a:off x="3395345" y="4551045"/>
            <a:ext cx="2025650" cy="37084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lnSpc>
                <a:spcPct val="130000"/>
              </a:lnSpc>
            </a:pPr>
            <a:r>
              <a:rPr lang="zh-CN" altLang="en-US" sz="1400" b="0" dirty="0">
                <a:latin typeface="文鼎中楷体" panose="03000600000000000000" charset="-122"/>
                <a:ea typeface="文鼎中楷体" panose="03000600000000000000" charset="-122"/>
              </a:rPr>
              <a:t>我的</a:t>
            </a:r>
            <a:r>
              <a:rPr lang="en-US" altLang="zh-CN" sz="1400" b="0" dirty="0">
                <a:latin typeface="文鼎中楷体" panose="03000600000000000000" charset="-122"/>
                <a:ea typeface="文鼎中楷体" panose="03000600000000000000" charset="-122"/>
              </a:rPr>
              <a:t>-</a:t>
            </a:r>
            <a:r>
              <a:rPr lang="zh-CN" altLang="en-US" sz="1400" b="0" dirty="0">
                <a:latin typeface="文鼎中楷体" panose="03000600000000000000" charset="-122"/>
                <a:ea typeface="文鼎中楷体" panose="03000600000000000000" charset="-122"/>
              </a:rPr>
              <a:t>客服与反馈入口</a:t>
            </a:r>
            <a:endParaRPr lang="zh-CN" altLang="en-US" sz="1400" b="0" dirty="0"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sp>
        <p:nvSpPr>
          <p:cNvPr id="7" name="文本框 11"/>
          <p:cNvSpPr txBox="1"/>
          <p:nvPr/>
        </p:nvSpPr>
        <p:spPr>
          <a:xfrm>
            <a:off x="7170420" y="4551045"/>
            <a:ext cx="954405" cy="37084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lnSpc>
                <a:spcPct val="130000"/>
              </a:lnSpc>
            </a:pPr>
            <a:r>
              <a:rPr lang="zh-CN" altLang="en-US" sz="1400" b="0" dirty="0">
                <a:latin typeface="文鼎中楷体" panose="03000600000000000000" charset="-122"/>
                <a:ea typeface="文鼎中楷体" panose="03000600000000000000" charset="-122"/>
              </a:rPr>
              <a:t>客服中心</a:t>
            </a:r>
            <a:endParaRPr lang="zh-CN" altLang="en-US" sz="1400" b="0" dirty="0"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cxnSp>
        <p:nvCxnSpPr>
          <p:cNvPr id="8" name="直接箭头连接符 7"/>
          <p:cNvCxnSpPr/>
          <p:nvPr/>
        </p:nvCxnSpPr>
        <p:spPr>
          <a:xfrm flipV="1">
            <a:off x="6282055" y="1716405"/>
            <a:ext cx="360045" cy="180340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文本框 9"/>
          <p:cNvSpPr txBox="1"/>
          <p:nvPr/>
        </p:nvSpPr>
        <p:spPr>
          <a:xfrm>
            <a:off x="5706745" y="1108075"/>
            <a:ext cx="519430" cy="107632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defTabSz="914400">
              <a:lnSpc>
                <a:spcPct val="100000"/>
              </a:lnSpc>
            </a:pPr>
            <a:r>
              <a:rPr lang="zh-CN" altLang="en-US" b="0" kern="0" dirty="0">
                <a:solidFill>
                  <a:srgbClr val="DF0024"/>
                </a:solidFill>
                <a:uFillTx/>
                <a:latin typeface="文鼎中楷体" charset="0"/>
                <a:ea typeface="文鼎中楷体" panose="03000600000000000000" charset="-122"/>
              </a:rPr>
              <a:t>快捷入口</a:t>
            </a:r>
            <a:endParaRPr lang="zh-CN" altLang="en-US" b="0" kern="0" dirty="0">
              <a:solidFill>
                <a:srgbClr val="DF0024"/>
              </a:solidFill>
              <a:uFillTx/>
              <a:latin typeface="文鼎中楷体" charset="0"/>
              <a:ea typeface="文鼎中楷体" panose="03000600000000000000" charset="-122"/>
            </a:endParaRPr>
          </a:p>
        </p:txBody>
      </p:sp>
      <p:cxnSp>
        <p:nvCxnSpPr>
          <p:cNvPr id="9" name="直接箭头连接符 8"/>
          <p:cNvCxnSpPr/>
          <p:nvPr/>
        </p:nvCxnSpPr>
        <p:spPr>
          <a:xfrm flipV="1">
            <a:off x="6282055" y="2166620"/>
            <a:ext cx="360045" cy="978535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文本框 10"/>
          <p:cNvSpPr txBox="1"/>
          <p:nvPr/>
        </p:nvSpPr>
        <p:spPr>
          <a:xfrm>
            <a:off x="5762625" y="2794635"/>
            <a:ext cx="519430" cy="107632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defTabSz="914400">
              <a:lnSpc>
                <a:spcPct val="100000"/>
              </a:lnSpc>
            </a:pPr>
            <a:r>
              <a:rPr lang="zh-CN" altLang="en-US" b="0" kern="0" dirty="0">
                <a:solidFill>
                  <a:srgbClr val="DF0024"/>
                </a:solidFill>
                <a:uFillTx/>
                <a:latin typeface="文鼎中楷体" charset="0"/>
                <a:ea typeface="文鼎中楷体" panose="03000600000000000000" charset="-122"/>
              </a:rPr>
              <a:t>常见问题</a:t>
            </a:r>
            <a:endParaRPr lang="zh-CN" altLang="en-US" b="0" kern="0" dirty="0">
              <a:solidFill>
                <a:srgbClr val="DF0024"/>
              </a:solidFill>
              <a:uFillTx/>
              <a:latin typeface="文鼎中楷体" charset="0"/>
              <a:ea typeface="文鼎中楷体" panose="03000600000000000000" charset="-122"/>
            </a:endParaRPr>
          </a:p>
        </p:txBody>
      </p:sp>
      <p:sp>
        <p:nvSpPr>
          <p:cNvPr id="27651" name="矩形 59407"/>
          <p:cNvSpPr/>
          <p:nvPr/>
        </p:nvSpPr>
        <p:spPr>
          <a:xfrm>
            <a:off x="12700" y="5239"/>
            <a:ext cx="3451225" cy="337185"/>
          </a:xfrm>
          <a:prstGeom prst="rect">
            <a:avLst/>
          </a:prstGeom>
          <a:noFill/>
          <a:ln w="12700">
            <a:noFill/>
          </a:ln>
        </p:spPr>
        <p:txBody>
          <a:bodyPr wrap="square" lIns="45720" rIns="45720" anchor="ctr">
            <a:spAutoFit/>
          </a:bodyPr>
          <a:p>
            <a:pPr hangingPunct="0"/>
            <a:r>
              <a:rPr lang="zh-CN" altLang="en-US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在线帮助中心</a:t>
            </a:r>
            <a:endParaRPr lang="zh-CN" altLang="en-US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7685" y="591820"/>
            <a:ext cx="1661795" cy="3737610"/>
          </a:xfrm>
          <a:prstGeom prst="rect">
            <a:avLst/>
          </a:prstGeom>
        </p:spPr>
      </p:pic>
      <p:cxnSp>
        <p:nvCxnSpPr>
          <p:cNvPr id="12" name="直接箭头连接符 11"/>
          <p:cNvCxnSpPr/>
          <p:nvPr/>
        </p:nvCxnSpPr>
        <p:spPr>
          <a:xfrm flipH="1" flipV="1">
            <a:off x="2051685" y="1717040"/>
            <a:ext cx="539750" cy="404495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图片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01695" y="591820"/>
            <a:ext cx="1854200" cy="3973830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任意多边形 8196"/>
          <p:cNvSpPr/>
          <p:nvPr/>
        </p:nvSpPr>
        <p:spPr>
          <a:xfrm>
            <a:off x="3165475" y="2536825"/>
            <a:ext cx="3643313" cy="404813"/>
          </a:xfrm>
          <a:custGeom>
            <a:avLst/>
            <a:gdLst/>
            <a:ahLst/>
            <a:cxnLst>
              <a:cxn ang="0">
                <a:pos x="125661" y="141272"/>
              </a:cxn>
              <a:cxn ang="0">
                <a:pos x="125661" y="404812"/>
              </a:cxn>
              <a:cxn ang="0">
                <a:pos x="0" y="404812"/>
              </a:cxn>
              <a:cxn ang="0">
                <a:pos x="0" y="404456"/>
              </a:cxn>
              <a:cxn ang="0">
                <a:pos x="125661" y="141272"/>
              </a:cxn>
              <a:cxn ang="0">
                <a:pos x="460643" y="0"/>
              </a:cxn>
              <a:cxn ang="0">
                <a:pos x="3643313" y="0"/>
              </a:cxn>
              <a:cxn ang="0">
                <a:pos x="3643313" y="404812"/>
              </a:cxn>
              <a:cxn ang="0">
                <a:pos x="460643" y="404812"/>
              </a:cxn>
              <a:cxn ang="0">
                <a:pos x="460643" y="0"/>
              </a:cxn>
            </a:cxnLst>
            <a:rect l="0" t="0" r="0" b="0"/>
            <a:pathLst>
              <a:path w="21600" h="21600">
                <a:moveTo>
                  <a:pt x="745" y="7538"/>
                </a:moveTo>
                <a:lnTo>
                  <a:pt x="745" y="21600"/>
                </a:lnTo>
                <a:lnTo>
                  <a:pt x="0" y="21600"/>
                </a:lnTo>
                <a:lnTo>
                  <a:pt x="0" y="21581"/>
                </a:lnTo>
                <a:lnTo>
                  <a:pt x="745" y="7538"/>
                </a:lnTo>
                <a:close/>
                <a:moveTo>
                  <a:pt x="2731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2731" y="21600"/>
                </a:lnTo>
                <a:lnTo>
                  <a:pt x="2731" y="0"/>
                </a:lnTo>
                <a:close/>
              </a:path>
            </a:pathLst>
          </a:custGeom>
          <a:solidFill>
            <a:schemeClr val="tx2">
              <a:lumMod val="75000"/>
            </a:schemeClr>
          </a:solidFill>
          <a:ln w="12700">
            <a:noFill/>
          </a:ln>
        </p:spPr>
        <p:txBody>
          <a:bodyPr/>
          <a:lstStyle/>
          <a:p>
            <a:endParaRPr lang="zh-CN" altLang="en-US" sz="18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434" name="矩形 8197"/>
          <p:cNvSpPr/>
          <p:nvPr/>
        </p:nvSpPr>
        <p:spPr>
          <a:xfrm>
            <a:off x="3742690" y="2601278"/>
            <a:ext cx="2226310" cy="276860"/>
          </a:xfrm>
          <a:prstGeom prst="rect">
            <a:avLst/>
          </a:prstGeom>
          <a:noFill/>
          <a:ln w="12700">
            <a:noFill/>
          </a:ln>
        </p:spPr>
        <p:txBody>
          <a:bodyPr wrap="square" lIns="0" tIns="0" rIns="0" bIns="0" anchor="ctr">
            <a:spAutoFit/>
          </a:bodyPr>
          <a:lstStyle/>
          <a:p>
            <a:pPr hangingPunct="0"/>
            <a:r>
              <a:rPr lang="zh-CN" altLang="en-US" sz="18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小程序操作指南</a:t>
            </a:r>
            <a:endParaRPr lang="zh-CN" altLang="en-US" sz="18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8435" name="矩形 8200"/>
          <p:cNvSpPr/>
          <p:nvPr/>
        </p:nvSpPr>
        <p:spPr>
          <a:xfrm>
            <a:off x="527050" y="2294890"/>
            <a:ext cx="1855788" cy="553720"/>
          </a:xfrm>
          <a:prstGeom prst="rect">
            <a:avLst/>
          </a:prstGeom>
          <a:noFill/>
          <a:ln w="12700">
            <a:noFill/>
          </a:ln>
        </p:spPr>
        <p:txBody>
          <a:bodyPr lIns="0" tIns="0" rIns="0" bIns="0" anchor="ctr">
            <a:spAutoFit/>
          </a:bodyPr>
          <a:lstStyle/>
          <a:p>
            <a:pPr algn="ctr" hangingPunct="0"/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rPr>
              <a:t>目   录</a:t>
            </a:r>
            <a:endParaRPr lang="zh-CN" altLang="en-US" sz="18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微软雅黑" panose="020B0503020204020204" pitchFamily="34" charset="-122"/>
            </a:endParaRPr>
          </a:p>
          <a:p>
            <a:pPr algn="ctr" hangingPunct="0"/>
            <a:r>
              <a:rPr lang="en-US" altLang="zh-CN" sz="18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rPr>
              <a:t>content</a:t>
            </a:r>
            <a:endParaRPr lang="en-US" altLang="zh-CN" sz="18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8437" name="任意多边形 8198"/>
          <p:cNvSpPr/>
          <p:nvPr/>
        </p:nvSpPr>
        <p:spPr>
          <a:xfrm>
            <a:off x="3165475" y="1684338"/>
            <a:ext cx="3644900" cy="404812"/>
          </a:xfrm>
          <a:custGeom>
            <a:avLst/>
            <a:gdLst>
              <a:gd name="txL" fmla="*/ 0 w 21600"/>
              <a:gd name="txT" fmla="*/ 0 h 21600"/>
              <a:gd name="txR" fmla="*/ 21600 w 21600"/>
              <a:gd name="txB" fmla="*/ 21600 h 21600"/>
            </a:gdLst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0"/>
              </a:cxn>
            </a:cxnLst>
            <a:rect l="txL" t="txT" r="txR" b="txB"/>
            <a:pathLst>
              <a:path w="21600" h="21600">
                <a:moveTo>
                  <a:pt x="745" y="7538"/>
                </a:moveTo>
                <a:lnTo>
                  <a:pt x="745" y="21600"/>
                </a:lnTo>
                <a:lnTo>
                  <a:pt x="0" y="21600"/>
                </a:lnTo>
                <a:lnTo>
                  <a:pt x="0" y="21581"/>
                </a:lnTo>
                <a:lnTo>
                  <a:pt x="745" y="7538"/>
                </a:lnTo>
                <a:close/>
                <a:moveTo>
                  <a:pt x="2731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2731" y="21600"/>
                </a:lnTo>
                <a:lnTo>
                  <a:pt x="2731" y="0"/>
                </a:lnTo>
                <a:close/>
              </a:path>
            </a:pathLst>
          </a:custGeom>
          <a:solidFill>
            <a:schemeClr val="tx2">
              <a:lumMod val="75000"/>
            </a:schemeClr>
          </a:solidFill>
          <a:ln w="12700" cap="flat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 anchor="t"/>
          <a:lstStyle/>
          <a:p>
            <a:pPr hangingPunct="0"/>
            <a:r>
              <a:rPr lang="en-US" altLang="zh-CN" sz="18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rPr>
              <a:t>        </a:t>
            </a:r>
            <a:r>
              <a:rPr lang="zh-CN" altLang="en-US" sz="18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rPr>
              <a:t> 登录指南</a:t>
            </a:r>
            <a:endParaRPr lang="zh-CN" altLang="en-US" sz="18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" name="任意多边形 8196"/>
          <p:cNvSpPr/>
          <p:nvPr/>
        </p:nvSpPr>
        <p:spPr>
          <a:xfrm>
            <a:off x="3159125" y="3375025"/>
            <a:ext cx="3643313" cy="404813"/>
          </a:xfrm>
          <a:custGeom>
            <a:avLst/>
            <a:gdLst/>
            <a:ahLst/>
            <a:cxnLst>
              <a:cxn ang="0">
                <a:pos x="125661" y="141272"/>
              </a:cxn>
              <a:cxn ang="0">
                <a:pos x="125661" y="404812"/>
              </a:cxn>
              <a:cxn ang="0">
                <a:pos x="0" y="404812"/>
              </a:cxn>
              <a:cxn ang="0">
                <a:pos x="0" y="404456"/>
              </a:cxn>
              <a:cxn ang="0">
                <a:pos x="125661" y="141272"/>
              </a:cxn>
              <a:cxn ang="0">
                <a:pos x="460643" y="0"/>
              </a:cxn>
              <a:cxn ang="0">
                <a:pos x="3643313" y="0"/>
              </a:cxn>
              <a:cxn ang="0">
                <a:pos x="3643313" y="404812"/>
              </a:cxn>
              <a:cxn ang="0">
                <a:pos x="460643" y="404812"/>
              </a:cxn>
              <a:cxn ang="0">
                <a:pos x="460643" y="0"/>
              </a:cxn>
            </a:cxnLst>
            <a:rect l="0" t="0" r="0" b="0"/>
            <a:pathLst>
              <a:path w="21600" h="21600">
                <a:moveTo>
                  <a:pt x="745" y="7538"/>
                </a:moveTo>
                <a:lnTo>
                  <a:pt x="745" y="21600"/>
                </a:lnTo>
                <a:lnTo>
                  <a:pt x="0" y="21600"/>
                </a:lnTo>
                <a:lnTo>
                  <a:pt x="0" y="21581"/>
                </a:lnTo>
                <a:lnTo>
                  <a:pt x="745" y="7538"/>
                </a:lnTo>
                <a:close/>
                <a:moveTo>
                  <a:pt x="2731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2731" y="21600"/>
                </a:lnTo>
                <a:lnTo>
                  <a:pt x="2731" y="0"/>
                </a:lnTo>
                <a:close/>
              </a:path>
            </a:pathLst>
          </a:custGeom>
          <a:solidFill>
            <a:srgbClr val="C00000"/>
          </a:solidFill>
          <a:ln w="12700">
            <a:noFill/>
          </a:ln>
        </p:spPr>
        <p:txBody>
          <a:bodyPr/>
          <a:lstStyle/>
          <a:p>
            <a:endParaRPr lang="zh-CN" altLang="en-US" sz="18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矩形 8197"/>
          <p:cNvSpPr/>
          <p:nvPr/>
        </p:nvSpPr>
        <p:spPr>
          <a:xfrm>
            <a:off x="3817620" y="3438843"/>
            <a:ext cx="2084070" cy="276860"/>
          </a:xfrm>
          <a:prstGeom prst="rect">
            <a:avLst/>
          </a:prstGeom>
          <a:noFill/>
          <a:ln w="12700">
            <a:noFill/>
          </a:ln>
        </p:spPr>
        <p:txBody>
          <a:bodyPr wrap="square" lIns="0" tIns="0" rIns="0" bIns="0" anchor="ctr">
            <a:spAutoFit/>
          </a:bodyPr>
          <a:lstStyle/>
          <a:p>
            <a:pPr hangingPunct="0"/>
            <a:r>
              <a:rPr lang="en-US" altLang="zh-CN" sz="18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rPr>
              <a:t>PC</a:t>
            </a:r>
            <a:r>
              <a:rPr lang="zh-CN" altLang="en-US" sz="18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rPr>
              <a:t>操作指南</a:t>
            </a:r>
            <a:endParaRPr lang="zh-CN" altLang="en-US" sz="18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</p:spTree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2882265" y="1219200"/>
            <a:ext cx="4120515" cy="17532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l" fontAlgn="base">
              <a:lnSpc>
                <a:spcPct val="150000"/>
              </a:lnSpc>
              <a:buClrTx/>
              <a:buSzTx/>
              <a:defRPr/>
            </a:pPr>
            <a:r>
              <a:rPr lang="en-US" altLang="zh-CN" sz="1800" b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1</a:t>
            </a:r>
            <a:r>
              <a:rPr lang="zh-CN" altLang="en-US" sz="1800" b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、提交预实习报告</a:t>
            </a:r>
            <a:endParaRPr lang="zh-CN" altLang="en-US" sz="1800" b="0" smtClean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lvl="0" algn="l" fontAlgn="base">
              <a:lnSpc>
                <a:spcPct val="150000"/>
              </a:lnSpc>
              <a:buClrTx/>
              <a:buSzTx/>
              <a:defRPr/>
            </a:pPr>
            <a:r>
              <a:rPr lang="en-US" altLang="zh-CN" sz="1800" b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2</a:t>
            </a:r>
            <a:r>
              <a:rPr lang="zh-CN" altLang="en-US" sz="1800" b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、</a:t>
            </a:r>
            <a:r>
              <a:rPr lang="zh-CN" altLang="en-US" sz="1800" b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提交实习报告</a:t>
            </a:r>
            <a:br>
              <a:rPr lang="zh-CN" altLang="en-US" sz="1800" b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</a:br>
            <a:r>
              <a:rPr lang="en-US" altLang="zh-CN" sz="1800" b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3</a:t>
            </a:r>
            <a:r>
              <a:rPr lang="zh-CN" altLang="en-US" sz="1800" b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、实习手册导出</a:t>
            </a:r>
            <a:endParaRPr lang="en-US" altLang="zh-CN" sz="1800" b="0" strike="noStrike" noProof="1" smtClean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lvl="0" algn="l" fontAlgn="base">
              <a:lnSpc>
                <a:spcPct val="150000"/>
              </a:lnSpc>
              <a:buClrTx/>
              <a:buSzTx/>
              <a:defRPr/>
            </a:pPr>
            <a:r>
              <a:rPr lang="en-US" altLang="zh-CN" sz="1800" b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4、</a:t>
            </a:r>
            <a:r>
              <a:rPr lang="zh-CN" altLang="en-US" sz="1800" b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实习</a:t>
            </a:r>
            <a:r>
              <a:rPr lang="zh-CN" altLang="en-US" sz="1800" b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成绩鉴定</a:t>
            </a:r>
            <a:endParaRPr lang="zh-CN" altLang="en-US" sz="18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66370" y="0"/>
            <a:ext cx="4021455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hangingPunct="0"/>
            <a:r>
              <a:rPr lang="en-US" altLang="zh-CN" sz="1800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PC</a:t>
            </a:r>
            <a:r>
              <a:rPr lang="zh-CN" altLang="en-US" sz="1800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操作指南</a:t>
            </a:r>
            <a:r>
              <a:rPr lang="en-US" altLang="zh-CN" sz="1800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-PC</a:t>
            </a:r>
            <a:r>
              <a:rPr lang="zh-CN" altLang="en-US" sz="1800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网页端独有功能</a:t>
            </a:r>
            <a:endParaRPr lang="zh-CN" altLang="en-US" sz="1800" dirty="0">
              <a:solidFill>
                <a:srgbClr val="FFFFFF"/>
              </a:solidFill>
              <a:latin typeface="文鼎中楷体" panose="03000600000000000000" charset="-122"/>
              <a:ea typeface="文鼎中楷体" panose="03000600000000000000" charset="-122"/>
              <a:sym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882265" y="3219450"/>
            <a:ext cx="5647690" cy="4603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p>
            <a:r>
              <a:rPr lang="zh-CN" altLang="en-US" sz="12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注意：学籍认证、提交周日志、提交自主实习岗位、提交实习评价等操作也可以在</a:t>
            </a:r>
            <a:r>
              <a:rPr lang="en-US" altLang="zh-CN" sz="12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PC</a:t>
            </a:r>
            <a:r>
              <a:rPr lang="zh-CN" altLang="en-US" sz="12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ea typeface="宋体" panose="02010600030101010101" pitchFamily="2" charset="-122"/>
              </a:rPr>
              <a:t>网页端操作，但移动端更方便。</a:t>
            </a:r>
            <a:endParaRPr lang="zh-CN" altLang="en-US" sz="120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66370" y="0"/>
            <a:ext cx="4021455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hangingPunct="0"/>
            <a:r>
              <a:rPr lang="en-US" altLang="zh-CN" sz="1800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PC</a:t>
            </a:r>
            <a:r>
              <a:rPr lang="zh-CN" altLang="en-US" sz="1800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操作指南</a:t>
            </a:r>
            <a:r>
              <a:rPr lang="en-US" altLang="zh-CN" sz="1800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-</a:t>
            </a:r>
            <a:r>
              <a:rPr lang="zh-CN" sz="1800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提交预实习报告</a:t>
            </a:r>
            <a:endParaRPr lang="zh-CN" sz="1800" dirty="0">
              <a:solidFill>
                <a:srgbClr val="FFFFFF"/>
              </a:solidFill>
              <a:latin typeface="文鼎中楷体" panose="03000600000000000000" charset="-122"/>
              <a:ea typeface="文鼎中楷体" panose="03000600000000000000" charset="-122"/>
              <a:sym typeface="微软雅黑" panose="020B0503020204020204" pitchFamily="34" charset="-122"/>
            </a:endParaRPr>
          </a:p>
        </p:txBody>
      </p:sp>
      <p:pic>
        <p:nvPicPr>
          <p:cNvPr id="2" name="图片 1" descr="V9JBN3@E9X084ZM4DZ$$)R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325755" y="676275"/>
            <a:ext cx="8358505" cy="3441700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29285" y="2790190"/>
            <a:ext cx="7885430" cy="2160905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9285" y="941070"/>
            <a:ext cx="7770495" cy="215900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38915" name="矩形 59407"/>
          <p:cNvSpPr/>
          <p:nvPr/>
        </p:nvSpPr>
        <p:spPr>
          <a:xfrm>
            <a:off x="12700" y="5239"/>
            <a:ext cx="3451225" cy="337185"/>
          </a:xfrm>
          <a:prstGeom prst="rect">
            <a:avLst/>
          </a:prstGeom>
          <a:noFill/>
          <a:ln w="12700">
            <a:noFill/>
          </a:ln>
        </p:spPr>
        <p:txBody>
          <a:bodyPr wrap="square" lIns="45720" rIns="45720" anchor="ctr">
            <a:spAutoFit/>
          </a:bodyPr>
          <a:lstStyle/>
          <a:p>
            <a:pPr hangingPunct="0"/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 PC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操作指南</a:t>
            </a:r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-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提交实习报告</a:t>
            </a:r>
            <a:endParaRPr lang="zh-CN" altLang="en-US" dirty="0">
              <a:solidFill>
                <a:srgbClr val="FFFFFF"/>
              </a:solidFill>
              <a:latin typeface="文鼎中楷体" panose="03000600000000000000" charset="-122"/>
              <a:ea typeface="文鼎中楷体" panose="03000600000000000000" charset="-122"/>
              <a:sym typeface="微软雅黑" panose="020B0503020204020204" pitchFamily="34" charset="-122"/>
            </a:endParaRPr>
          </a:p>
        </p:txBody>
      </p:sp>
      <p:sp>
        <p:nvSpPr>
          <p:cNvPr id="38918" name="文本框 14"/>
          <p:cNvSpPr txBox="1"/>
          <p:nvPr/>
        </p:nvSpPr>
        <p:spPr>
          <a:xfrm>
            <a:off x="1555115" y="2186623"/>
            <a:ext cx="1104900" cy="37084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defTabSz="914400">
              <a:lnSpc>
                <a:spcPct val="130000"/>
              </a:lnSpc>
            </a:pPr>
            <a:r>
              <a:rPr lang="zh-CN" altLang="en-US" sz="1400">
                <a:solidFill>
                  <a:srgbClr val="DF0024"/>
                </a:solidFill>
                <a:latin typeface="华文仿宋" panose="02010600040101010101" charset="-122"/>
                <a:ea typeface="华文仿宋" panose="02010600040101010101" charset="-122"/>
              </a:rPr>
              <a:t>实习报告</a:t>
            </a:r>
            <a:endParaRPr lang="zh-CN" altLang="en-US" sz="1400">
              <a:solidFill>
                <a:srgbClr val="DF0024"/>
              </a:solidFill>
              <a:latin typeface="华文仿宋" panose="02010600040101010101" charset="-122"/>
              <a:ea typeface="华文仿宋" panose="02010600040101010101" charset="-122"/>
            </a:endParaRPr>
          </a:p>
        </p:txBody>
      </p:sp>
      <p:sp>
        <p:nvSpPr>
          <p:cNvPr id="38922" name="文本框 12"/>
          <p:cNvSpPr txBox="1"/>
          <p:nvPr/>
        </p:nvSpPr>
        <p:spPr>
          <a:xfrm>
            <a:off x="6713220" y="2860675"/>
            <a:ext cx="1466850" cy="37084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defTabSz="914400">
              <a:lnSpc>
                <a:spcPct val="130000"/>
              </a:lnSpc>
            </a:pPr>
            <a:r>
              <a:rPr lang="zh-CN" altLang="en-US" sz="1400">
                <a:solidFill>
                  <a:srgbClr val="DF0024"/>
                </a:solidFill>
                <a:latin typeface="华文仿宋" panose="02010600040101010101" charset="-122"/>
                <a:ea typeface="华文仿宋" panose="02010600040101010101" charset="-122"/>
              </a:rPr>
              <a:t>下载报告模板</a:t>
            </a:r>
            <a:endParaRPr lang="zh-CN" altLang="en-US" sz="1400">
              <a:solidFill>
                <a:srgbClr val="DF0024"/>
              </a:solidFill>
              <a:latin typeface="华文仿宋" panose="02010600040101010101" charset="-122"/>
              <a:ea typeface="华文仿宋" panose="02010600040101010101" charset="-122"/>
            </a:endParaRPr>
          </a:p>
        </p:txBody>
      </p:sp>
      <p:sp>
        <p:nvSpPr>
          <p:cNvPr id="38925" name="文本框 18"/>
          <p:cNvSpPr txBox="1"/>
          <p:nvPr/>
        </p:nvSpPr>
        <p:spPr>
          <a:xfrm>
            <a:off x="5305743" y="4466590"/>
            <a:ext cx="2343150" cy="37084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defTabSz="914400">
              <a:lnSpc>
                <a:spcPct val="130000"/>
              </a:lnSpc>
            </a:pPr>
            <a:r>
              <a:rPr lang="zh-CN" altLang="en-US" sz="1400">
                <a:solidFill>
                  <a:srgbClr val="DF0024"/>
                </a:solidFill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rPr>
              <a:t>模板内写完 报告</a:t>
            </a:r>
            <a:r>
              <a:rPr lang="en-US" altLang="zh-CN" sz="1400">
                <a:solidFill>
                  <a:srgbClr val="DF0024"/>
                </a:solidFill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rPr>
              <a:t>--</a:t>
            </a:r>
            <a:r>
              <a:rPr lang="zh-CN" altLang="en-US" sz="1400">
                <a:solidFill>
                  <a:srgbClr val="DF0024"/>
                </a:solidFill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rPr>
              <a:t>上传</a:t>
            </a:r>
            <a:endParaRPr lang="zh-CN" altLang="en-US" sz="1400">
              <a:solidFill>
                <a:srgbClr val="DF0024"/>
              </a:solidFill>
              <a:latin typeface="华文仿宋" panose="02010600040101010101" charset="-122"/>
              <a:ea typeface="华文仿宋" panose="02010600040101010101" charset="-122"/>
              <a:cs typeface="华文仿宋" panose="02010600040101010101" charset="-122"/>
            </a:endParaRPr>
          </a:p>
        </p:txBody>
      </p:sp>
      <p:cxnSp>
        <p:nvCxnSpPr>
          <p:cNvPr id="17" name="直接箭头连接符 16"/>
          <p:cNvCxnSpPr/>
          <p:nvPr/>
        </p:nvCxnSpPr>
        <p:spPr>
          <a:xfrm flipV="1">
            <a:off x="7649210" y="2453640"/>
            <a:ext cx="283845" cy="407035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接箭头连接符 3"/>
          <p:cNvCxnSpPr/>
          <p:nvPr/>
        </p:nvCxnSpPr>
        <p:spPr>
          <a:xfrm flipH="1">
            <a:off x="1271270" y="2682240"/>
            <a:ext cx="404495" cy="315595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箭头连接符 4"/>
          <p:cNvCxnSpPr/>
          <p:nvPr/>
        </p:nvCxnSpPr>
        <p:spPr>
          <a:xfrm flipH="1" flipV="1">
            <a:off x="5652135" y="4326890"/>
            <a:ext cx="224790" cy="224790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5"/>
          <p:cNvSpPr txBox="1"/>
          <p:nvPr/>
        </p:nvSpPr>
        <p:spPr>
          <a:xfrm>
            <a:off x="629285" y="342265"/>
            <a:ext cx="8388985" cy="506730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marR="0" algn="l" defTabSz="914400">
              <a:lnSpc>
                <a:spcPct val="150000"/>
              </a:lnSpc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800" kern="1200" cap="none" spc="0" normalizeH="0" baseline="0" noProof="1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路径：</a:t>
            </a:r>
            <a:r>
              <a:rPr kumimoji="0" lang="zh-CN" altLang="en-US" sz="1600" b="0" kern="1200" cap="none" spc="0" normalizeH="0" baseline="0" noProof="1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提交实习报告，</a:t>
            </a:r>
            <a:r>
              <a:rPr kumimoji="0" lang="zh-CN" altLang="en-US" sz="1600" b="0" kern="1200" cap="none" spc="0" normalizeH="0" baseline="0" noProof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我要实习</a:t>
            </a:r>
            <a:r>
              <a:rPr lang="en-US" altLang="zh-CN" b="0" noProof="1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→</a:t>
            </a:r>
            <a:r>
              <a:rPr lang="zh-CN" altLang="en-US" b="0" noProof="1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实习报告</a:t>
            </a:r>
            <a:r>
              <a:rPr lang="en-US" altLang="zh-CN" b="0" noProof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→</a:t>
            </a:r>
            <a:r>
              <a:rPr lang="zh-CN" altLang="en-US" b="0" noProof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下载报告模板</a:t>
            </a:r>
            <a:r>
              <a:rPr lang="en-US" altLang="zh-CN" b="0" noProof="1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→</a:t>
            </a:r>
            <a:r>
              <a:rPr lang="zh-CN" altLang="en-US" b="0" noProof="1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上传</a:t>
            </a:r>
            <a:endParaRPr kumimoji="0" lang="zh-CN" altLang="en-US" b="0" kern="1200" cap="none" spc="0" normalizeH="0" baseline="0" noProof="1" smtClean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任意多边形 8196"/>
          <p:cNvSpPr/>
          <p:nvPr/>
        </p:nvSpPr>
        <p:spPr>
          <a:xfrm>
            <a:off x="3165475" y="1958975"/>
            <a:ext cx="3643313" cy="404813"/>
          </a:xfrm>
          <a:custGeom>
            <a:avLst/>
            <a:gdLst/>
            <a:ahLst/>
            <a:cxnLst>
              <a:cxn ang="0">
                <a:pos x="125661" y="141272"/>
              </a:cxn>
              <a:cxn ang="0">
                <a:pos x="125661" y="404812"/>
              </a:cxn>
              <a:cxn ang="0">
                <a:pos x="0" y="404812"/>
              </a:cxn>
              <a:cxn ang="0">
                <a:pos x="0" y="404456"/>
              </a:cxn>
              <a:cxn ang="0">
                <a:pos x="125661" y="141272"/>
              </a:cxn>
              <a:cxn ang="0">
                <a:pos x="460643" y="0"/>
              </a:cxn>
              <a:cxn ang="0">
                <a:pos x="3643313" y="0"/>
              </a:cxn>
              <a:cxn ang="0">
                <a:pos x="3643313" y="404812"/>
              </a:cxn>
              <a:cxn ang="0">
                <a:pos x="460643" y="404812"/>
              </a:cxn>
              <a:cxn ang="0">
                <a:pos x="460643" y="0"/>
              </a:cxn>
            </a:cxnLst>
            <a:rect l="0" t="0" r="0" b="0"/>
            <a:pathLst>
              <a:path w="21600" h="21600">
                <a:moveTo>
                  <a:pt x="745" y="7538"/>
                </a:moveTo>
                <a:lnTo>
                  <a:pt x="745" y="21600"/>
                </a:lnTo>
                <a:lnTo>
                  <a:pt x="0" y="21600"/>
                </a:lnTo>
                <a:lnTo>
                  <a:pt x="0" y="21581"/>
                </a:lnTo>
                <a:lnTo>
                  <a:pt x="745" y="7538"/>
                </a:lnTo>
                <a:close/>
                <a:moveTo>
                  <a:pt x="2731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2731" y="21600"/>
                </a:lnTo>
                <a:lnTo>
                  <a:pt x="2731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w="12700">
            <a:noFill/>
          </a:ln>
        </p:spPr>
        <p:txBody>
          <a:bodyPr/>
          <a:lstStyle/>
          <a:p>
            <a:endParaRPr lang="zh-CN" altLang="en-US" sz="18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434" name="矩形 8197"/>
          <p:cNvSpPr/>
          <p:nvPr/>
        </p:nvSpPr>
        <p:spPr>
          <a:xfrm>
            <a:off x="3742690" y="2023428"/>
            <a:ext cx="2226310" cy="276860"/>
          </a:xfrm>
          <a:prstGeom prst="rect">
            <a:avLst/>
          </a:prstGeom>
          <a:noFill/>
          <a:ln w="12700">
            <a:noFill/>
          </a:ln>
        </p:spPr>
        <p:txBody>
          <a:bodyPr wrap="square" lIns="0" tIns="0" rIns="0" bIns="0" anchor="ctr">
            <a:spAutoFit/>
          </a:bodyPr>
          <a:lstStyle/>
          <a:p>
            <a:pPr hangingPunct="0"/>
            <a:r>
              <a:rPr lang="zh-CN" altLang="en-US" sz="18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小程序操作指南</a:t>
            </a:r>
            <a:endParaRPr lang="zh-CN" altLang="en-US" sz="18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8435" name="矩形 8200"/>
          <p:cNvSpPr/>
          <p:nvPr/>
        </p:nvSpPr>
        <p:spPr>
          <a:xfrm>
            <a:off x="1019175" y="1958975"/>
            <a:ext cx="1855788" cy="553720"/>
          </a:xfrm>
          <a:prstGeom prst="rect">
            <a:avLst/>
          </a:prstGeom>
          <a:noFill/>
          <a:ln w="12700">
            <a:noFill/>
          </a:ln>
        </p:spPr>
        <p:txBody>
          <a:bodyPr lIns="0" tIns="0" rIns="0" bIns="0" anchor="ctr">
            <a:spAutoFit/>
          </a:bodyPr>
          <a:lstStyle/>
          <a:p>
            <a:pPr algn="ctr" hangingPunct="0"/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rPr>
              <a:t>目   录</a:t>
            </a:r>
            <a:endParaRPr lang="zh-CN" altLang="en-US" sz="18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微软雅黑" panose="020B0503020204020204" pitchFamily="34" charset="-122"/>
            </a:endParaRPr>
          </a:p>
          <a:p>
            <a:pPr algn="ctr" hangingPunct="0"/>
            <a:r>
              <a:rPr lang="en-US" altLang="zh-CN" sz="18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rPr>
              <a:t>content</a:t>
            </a:r>
            <a:endParaRPr lang="en-US" altLang="zh-CN" sz="18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8437" name="任意多边形 8198"/>
          <p:cNvSpPr/>
          <p:nvPr/>
        </p:nvSpPr>
        <p:spPr>
          <a:xfrm>
            <a:off x="3165475" y="1106488"/>
            <a:ext cx="3644900" cy="404812"/>
          </a:xfrm>
          <a:custGeom>
            <a:avLst/>
            <a:gdLst>
              <a:gd name="txL" fmla="*/ 0 w 21600"/>
              <a:gd name="txT" fmla="*/ 0 h 21600"/>
              <a:gd name="txR" fmla="*/ 21600 w 21600"/>
              <a:gd name="txB" fmla="*/ 21600 h 21600"/>
            </a:gdLst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0"/>
              </a:cxn>
            </a:cxnLst>
            <a:rect l="txL" t="txT" r="txR" b="txB"/>
            <a:pathLst>
              <a:path w="21600" h="21600">
                <a:moveTo>
                  <a:pt x="745" y="7538"/>
                </a:moveTo>
                <a:lnTo>
                  <a:pt x="745" y="21600"/>
                </a:lnTo>
                <a:lnTo>
                  <a:pt x="0" y="21600"/>
                </a:lnTo>
                <a:lnTo>
                  <a:pt x="0" y="21581"/>
                </a:lnTo>
                <a:lnTo>
                  <a:pt x="745" y="7538"/>
                </a:lnTo>
                <a:close/>
                <a:moveTo>
                  <a:pt x="2731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2731" y="21600"/>
                </a:lnTo>
                <a:lnTo>
                  <a:pt x="2731" y="0"/>
                </a:lnTo>
                <a:close/>
              </a:path>
            </a:pathLst>
          </a:custGeom>
          <a:solidFill>
            <a:srgbClr val="C00000"/>
          </a:solidFill>
          <a:ln w="12700" cap="flat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 anchor="t"/>
          <a:lstStyle/>
          <a:p>
            <a:pPr hangingPunct="0"/>
            <a:r>
              <a:rPr lang="en-US" altLang="zh-CN" sz="18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rPr>
              <a:t>        </a:t>
            </a:r>
            <a:r>
              <a:rPr lang="zh-CN" altLang="en-US" sz="18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rPr>
              <a:t> 登录指南</a:t>
            </a:r>
            <a:endParaRPr lang="zh-CN" altLang="en-US" sz="18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" name="任意多边形 8196"/>
          <p:cNvSpPr/>
          <p:nvPr/>
        </p:nvSpPr>
        <p:spPr>
          <a:xfrm>
            <a:off x="3159125" y="2797175"/>
            <a:ext cx="3643313" cy="404813"/>
          </a:xfrm>
          <a:custGeom>
            <a:avLst/>
            <a:gdLst/>
            <a:ahLst/>
            <a:cxnLst>
              <a:cxn ang="0">
                <a:pos x="125661" y="141272"/>
              </a:cxn>
              <a:cxn ang="0">
                <a:pos x="125661" y="404812"/>
              </a:cxn>
              <a:cxn ang="0">
                <a:pos x="0" y="404812"/>
              </a:cxn>
              <a:cxn ang="0">
                <a:pos x="0" y="404456"/>
              </a:cxn>
              <a:cxn ang="0">
                <a:pos x="125661" y="141272"/>
              </a:cxn>
              <a:cxn ang="0">
                <a:pos x="460643" y="0"/>
              </a:cxn>
              <a:cxn ang="0">
                <a:pos x="3643313" y="0"/>
              </a:cxn>
              <a:cxn ang="0">
                <a:pos x="3643313" y="404812"/>
              </a:cxn>
              <a:cxn ang="0">
                <a:pos x="460643" y="404812"/>
              </a:cxn>
              <a:cxn ang="0">
                <a:pos x="460643" y="0"/>
              </a:cxn>
            </a:cxnLst>
            <a:rect l="0" t="0" r="0" b="0"/>
            <a:pathLst>
              <a:path w="21600" h="21600">
                <a:moveTo>
                  <a:pt x="745" y="7538"/>
                </a:moveTo>
                <a:lnTo>
                  <a:pt x="745" y="21600"/>
                </a:lnTo>
                <a:lnTo>
                  <a:pt x="0" y="21600"/>
                </a:lnTo>
                <a:lnTo>
                  <a:pt x="0" y="21581"/>
                </a:lnTo>
                <a:lnTo>
                  <a:pt x="745" y="7538"/>
                </a:lnTo>
                <a:close/>
                <a:moveTo>
                  <a:pt x="2731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2731" y="21600"/>
                </a:lnTo>
                <a:lnTo>
                  <a:pt x="2731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w="12700">
            <a:noFill/>
          </a:ln>
        </p:spPr>
        <p:txBody>
          <a:bodyPr/>
          <a:lstStyle/>
          <a:p>
            <a:endParaRPr lang="zh-CN" altLang="en-US" sz="18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矩形 8197"/>
          <p:cNvSpPr/>
          <p:nvPr/>
        </p:nvSpPr>
        <p:spPr>
          <a:xfrm>
            <a:off x="3817620" y="2860993"/>
            <a:ext cx="2084070" cy="276860"/>
          </a:xfrm>
          <a:prstGeom prst="rect">
            <a:avLst/>
          </a:prstGeom>
          <a:noFill/>
          <a:ln w="12700">
            <a:noFill/>
          </a:ln>
        </p:spPr>
        <p:txBody>
          <a:bodyPr wrap="square" lIns="0" tIns="0" rIns="0" bIns="0" anchor="ctr">
            <a:spAutoFit/>
          </a:bodyPr>
          <a:lstStyle/>
          <a:p>
            <a:pPr hangingPunct="0"/>
            <a:r>
              <a:rPr lang="en-US" altLang="zh-CN" sz="18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rPr>
              <a:t>PC</a:t>
            </a:r>
            <a:r>
              <a:rPr lang="zh-CN" altLang="en-US" sz="18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rPr>
              <a:t>操作指南</a:t>
            </a:r>
            <a:endParaRPr lang="zh-CN" altLang="en-US" sz="18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</p:spTree>
  </p:cSld>
  <p:clrMapOvr>
    <a:masterClrMapping/>
  </p:clrMapOvr>
  <p:transition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12140" y="996950"/>
            <a:ext cx="7820025" cy="3838575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39938" name="矩形 59407"/>
          <p:cNvSpPr/>
          <p:nvPr/>
        </p:nvSpPr>
        <p:spPr>
          <a:xfrm>
            <a:off x="12700" y="4763"/>
            <a:ext cx="3451225" cy="338137"/>
          </a:xfrm>
          <a:prstGeom prst="rect">
            <a:avLst/>
          </a:prstGeom>
          <a:noFill/>
          <a:ln w="12700">
            <a:noFill/>
          </a:ln>
        </p:spPr>
        <p:txBody>
          <a:bodyPr wrap="square" lIns="45720" rIns="45720" anchor="ctr">
            <a:spAutoFit/>
          </a:bodyPr>
          <a:lstStyle/>
          <a:p>
            <a:pPr hangingPunct="0"/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 PC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操作指南</a:t>
            </a:r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--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导出实习手册</a:t>
            </a:r>
            <a:endParaRPr lang="zh-CN" altLang="en-US" dirty="0">
              <a:solidFill>
                <a:srgbClr val="FFFFFF"/>
              </a:solidFill>
              <a:latin typeface="文鼎中楷体" panose="03000600000000000000" charset="-122"/>
              <a:ea typeface="文鼎中楷体" panose="03000600000000000000" charset="-122"/>
              <a:sym typeface="微软雅黑" panose="020B0503020204020204" pitchFamily="34" charset="-122"/>
            </a:endParaRPr>
          </a:p>
        </p:txBody>
      </p:sp>
      <p:sp>
        <p:nvSpPr>
          <p:cNvPr id="39941" name="文本框 14"/>
          <p:cNvSpPr txBox="1"/>
          <p:nvPr/>
        </p:nvSpPr>
        <p:spPr>
          <a:xfrm>
            <a:off x="1413510" y="3911600"/>
            <a:ext cx="1104900" cy="37084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defTabSz="914400">
              <a:lnSpc>
                <a:spcPct val="130000"/>
              </a:lnSpc>
            </a:pPr>
            <a:r>
              <a:rPr lang="zh-CN" altLang="en-US" sz="1400">
                <a:solidFill>
                  <a:srgbClr val="DF0024"/>
                </a:solidFill>
                <a:latin typeface="华文仿宋" panose="02010600040101010101" charset="-122"/>
                <a:ea typeface="华文仿宋" panose="02010600040101010101" charset="-122"/>
              </a:rPr>
              <a:t>实习报告</a:t>
            </a:r>
            <a:endParaRPr lang="zh-CN" altLang="en-US" sz="1400">
              <a:solidFill>
                <a:srgbClr val="DF0024"/>
              </a:solidFill>
              <a:latin typeface="华文仿宋" panose="02010600040101010101" charset="-122"/>
              <a:ea typeface="华文仿宋" panose="02010600040101010101" charset="-122"/>
            </a:endParaRPr>
          </a:p>
        </p:txBody>
      </p:sp>
      <p:sp>
        <p:nvSpPr>
          <p:cNvPr id="39944" name="文本框 12"/>
          <p:cNvSpPr txBox="1"/>
          <p:nvPr/>
        </p:nvSpPr>
        <p:spPr>
          <a:xfrm>
            <a:off x="3105785" y="2740025"/>
            <a:ext cx="1466850" cy="37084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defTabSz="914400">
              <a:lnSpc>
                <a:spcPct val="130000"/>
              </a:lnSpc>
            </a:pPr>
            <a:r>
              <a:rPr lang="zh-CN" altLang="en-US" sz="1400">
                <a:solidFill>
                  <a:srgbClr val="DF0024"/>
                </a:solidFill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rPr>
              <a:t>选择</a:t>
            </a:r>
            <a:r>
              <a:rPr lang="en-US" altLang="zh-CN" sz="1400">
                <a:solidFill>
                  <a:srgbClr val="DF0024"/>
                </a:solidFill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rPr>
              <a:t>“</a:t>
            </a:r>
            <a:r>
              <a:rPr lang="zh-CN" altLang="en-US" sz="1400">
                <a:solidFill>
                  <a:srgbClr val="DF0024"/>
                </a:solidFill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rPr>
              <a:t>已通过</a:t>
            </a:r>
            <a:r>
              <a:rPr lang="en-US" altLang="zh-CN" sz="1400">
                <a:solidFill>
                  <a:srgbClr val="DF0024"/>
                </a:solidFill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rPr>
              <a:t>”</a:t>
            </a:r>
            <a:endParaRPr lang="en-US" altLang="zh-CN" sz="1400">
              <a:solidFill>
                <a:srgbClr val="DF0024"/>
              </a:solidFill>
              <a:latin typeface="华文仿宋" panose="02010600040101010101" charset="-122"/>
              <a:ea typeface="华文仿宋" panose="02010600040101010101" charset="-122"/>
              <a:cs typeface="华文仿宋" panose="02010600040101010101" charset="-122"/>
            </a:endParaRPr>
          </a:p>
        </p:txBody>
      </p:sp>
      <p:sp>
        <p:nvSpPr>
          <p:cNvPr id="39946" name="文本框 18"/>
          <p:cNvSpPr txBox="1"/>
          <p:nvPr/>
        </p:nvSpPr>
        <p:spPr>
          <a:xfrm>
            <a:off x="6786880" y="3834448"/>
            <a:ext cx="1470025" cy="37084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defTabSz="914400">
              <a:lnSpc>
                <a:spcPct val="130000"/>
              </a:lnSpc>
            </a:pPr>
            <a:r>
              <a:rPr lang="zh-CN" altLang="en-US" sz="1400">
                <a:solidFill>
                  <a:srgbClr val="DF0024"/>
                </a:solidFill>
                <a:latin typeface="华文仿宋" panose="02010600040101010101" charset="-122"/>
                <a:ea typeface="华文仿宋" panose="02010600040101010101" charset="-122"/>
              </a:rPr>
              <a:t>导出实习手册</a:t>
            </a:r>
            <a:endParaRPr lang="zh-CN" altLang="en-US" sz="1400">
              <a:solidFill>
                <a:srgbClr val="DF0024"/>
              </a:solidFill>
              <a:latin typeface="华文仿宋" panose="02010600040101010101" charset="-122"/>
              <a:ea typeface="华文仿宋" panose="02010600040101010101" charset="-122"/>
            </a:endParaRPr>
          </a:p>
        </p:txBody>
      </p:sp>
      <p:pic>
        <p:nvPicPr>
          <p:cNvPr id="3994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02188" y="2143125"/>
            <a:ext cx="2246312" cy="1355725"/>
          </a:xfrm>
          <a:prstGeom prst="rect">
            <a:avLst/>
          </a:prstGeom>
          <a:noFill/>
          <a:ln w="28575" cap="flat" cmpd="sng">
            <a:solidFill>
              <a:srgbClr val="7F7F7F"/>
            </a:solidFill>
            <a:prstDash val="solid"/>
            <a:round/>
            <a:headEnd type="none" w="med" len="med"/>
            <a:tailEnd type="none" w="med" len="med"/>
          </a:ln>
        </p:spPr>
      </p:pic>
      <p:cxnSp>
        <p:nvCxnSpPr>
          <p:cNvPr id="17" name="直接箭头连接符 16"/>
          <p:cNvCxnSpPr/>
          <p:nvPr/>
        </p:nvCxnSpPr>
        <p:spPr>
          <a:xfrm flipH="1">
            <a:off x="1240155" y="4339590"/>
            <a:ext cx="375285" cy="160020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接箭头连接符 2"/>
          <p:cNvCxnSpPr>
            <a:stCxn id="39944" idx="0"/>
          </p:cNvCxnSpPr>
          <p:nvPr/>
        </p:nvCxnSpPr>
        <p:spPr>
          <a:xfrm flipV="1">
            <a:off x="3839210" y="2498090"/>
            <a:ext cx="89535" cy="241935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箭头连接符 4"/>
          <p:cNvCxnSpPr/>
          <p:nvPr/>
        </p:nvCxnSpPr>
        <p:spPr>
          <a:xfrm flipV="1">
            <a:off x="7263130" y="3596005"/>
            <a:ext cx="360045" cy="315595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5"/>
          <p:cNvSpPr txBox="1"/>
          <p:nvPr/>
        </p:nvSpPr>
        <p:spPr>
          <a:xfrm>
            <a:off x="540385" y="342900"/>
            <a:ext cx="8388985" cy="506730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marR="0" algn="l" defTabSz="914400">
              <a:lnSpc>
                <a:spcPct val="150000"/>
              </a:lnSpc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800" kern="1200" cap="none" spc="0" normalizeH="0" baseline="0" noProof="1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路径：</a:t>
            </a:r>
            <a:r>
              <a:rPr kumimoji="0" lang="zh-CN" altLang="en-US" sz="1600" b="0" kern="1200" cap="none" spc="0" normalizeH="0" baseline="0" noProof="1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下载实习手册，</a:t>
            </a:r>
            <a:r>
              <a:rPr kumimoji="0" lang="zh-CN" altLang="en-US" sz="1600" b="0" kern="1200" cap="none" spc="0" normalizeH="0" baseline="0" noProof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我要实习</a:t>
            </a:r>
            <a:r>
              <a:rPr lang="en-US" altLang="zh-CN" b="0" noProof="1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→</a:t>
            </a:r>
            <a:r>
              <a:rPr lang="zh-CN" altLang="en-US" b="0" noProof="1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实习报告</a:t>
            </a:r>
            <a:r>
              <a:rPr lang="en-US" altLang="zh-CN" b="0" noProof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→</a:t>
            </a:r>
            <a:r>
              <a:rPr lang="zh-CN" altLang="en-US" b="0" noProof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已通过</a:t>
            </a:r>
            <a:r>
              <a:rPr lang="en-US" altLang="zh-CN" b="0" noProof="1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→</a:t>
            </a:r>
            <a:r>
              <a:rPr lang="zh-CN" altLang="en-US" b="0" noProof="1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导出实习手册</a:t>
            </a:r>
            <a:endParaRPr kumimoji="0" lang="zh-CN" altLang="en-US" b="0" kern="1200" cap="none" spc="0" normalizeH="0" baseline="0" noProof="1" smtClean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92735" y="2428875"/>
            <a:ext cx="7916545" cy="253873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6230" y="884555"/>
            <a:ext cx="7893050" cy="198628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40963" name="矩形 59407"/>
          <p:cNvSpPr/>
          <p:nvPr/>
        </p:nvSpPr>
        <p:spPr>
          <a:xfrm>
            <a:off x="12700" y="4763"/>
            <a:ext cx="3451225" cy="338137"/>
          </a:xfrm>
          <a:prstGeom prst="rect">
            <a:avLst/>
          </a:prstGeom>
          <a:noFill/>
          <a:ln w="12700">
            <a:noFill/>
          </a:ln>
        </p:spPr>
        <p:txBody>
          <a:bodyPr wrap="square" lIns="45720" rIns="45720" anchor="ctr">
            <a:spAutoFit/>
          </a:bodyPr>
          <a:lstStyle/>
          <a:p>
            <a:pPr hangingPunct="0"/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 PC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操作指南</a:t>
            </a:r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--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实习成绩鉴定</a:t>
            </a:r>
            <a:endParaRPr lang="zh-CN" altLang="en-US" dirty="0">
              <a:solidFill>
                <a:srgbClr val="FFFFFF"/>
              </a:solidFill>
              <a:latin typeface="文鼎中楷体" panose="03000600000000000000" charset="-122"/>
              <a:ea typeface="文鼎中楷体" panose="03000600000000000000" charset="-122"/>
              <a:sym typeface="微软雅黑" panose="020B0503020204020204" pitchFamily="34" charset="-122"/>
            </a:endParaRPr>
          </a:p>
        </p:txBody>
      </p:sp>
      <p:sp>
        <p:nvSpPr>
          <p:cNvPr id="40966" name="文本框 14"/>
          <p:cNvSpPr txBox="1"/>
          <p:nvPr/>
        </p:nvSpPr>
        <p:spPr>
          <a:xfrm>
            <a:off x="1173480" y="1975485"/>
            <a:ext cx="1447800" cy="37084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defTabSz="914400">
              <a:lnSpc>
                <a:spcPct val="130000"/>
              </a:lnSpc>
            </a:pPr>
            <a:r>
              <a:rPr lang="zh-CN" altLang="en-US" sz="1400">
                <a:solidFill>
                  <a:srgbClr val="DF0024"/>
                </a:solidFill>
                <a:latin typeface="华文仿宋" panose="02010600040101010101" charset="-122"/>
                <a:ea typeface="华文仿宋" panose="02010600040101010101" charset="-122"/>
              </a:rPr>
              <a:t>实习成绩鉴定</a:t>
            </a:r>
            <a:endParaRPr lang="zh-CN" altLang="en-US" sz="1400">
              <a:solidFill>
                <a:srgbClr val="DF0024"/>
              </a:solidFill>
              <a:latin typeface="华文仿宋" panose="02010600040101010101" charset="-122"/>
              <a:ea typeface="华文仿宋" panose="02010600040101010101" charset="-122"/>
            </a:endParaRPr>
          </a:p>
        </p:txBody>
      </p:sp>
      <p:sp>
        <p:nvSpPr>
          <p:cNvPr id="40969" name="文本框 12"/>
          <p:cNvSpPr txBox="1"/>
          <p:nvPr/>
        </p:nvSpPr>
        <p:spPr>
          <a:xfrm>
            <a:off x="6330950" y="2346325"/>
            <a:ext cx="1117600" cy="37084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defTabSz="914400">
              <a:lnSpc>
                <a:spcPct val="130000"/>
              </a:lnSpc>
            </a:pPr>
            <a:r>
              <a:rPr lang="zh-CN" altLang="en-US" sz="1400">
                <a:solidFill>
                  <a:srgbClr val="DF0024"/>
                </a:solidFill>
                <a:latin typeface="华文仿宋" panose="02010600040101010101" charset="-122"/>
                <a:ea typeface="华文仿宋" panose="02010600040101010101" charset="-122"/>
              </a:rPr>
              <a:t>自我鉴定</a:t>
            </a:r>
            <a:endParaRPr lang="zh-CN" altLang="en-US" sz="1400">
              <a:solidFill>
                <a:srgbClr val="DF0024"/>
              </a:solidFill>
              <a:latin typeface="华文仿宋" panose="02010600040101010101" charset="-122"/>
              <a:ea typeface="华文仿宋" panose="02010600040101010101" charset="-122"/>
            </a:endParaRPr>
          </a:p>
        </p:txBody>
      </p:sp>
      <p:sp>
        <p:nvSpPr>
          <p:cNvPr id="40971" name="文本框 8"/>
          <p:cNvSpPr txBox="1"/>
          <p:nvPr/>
        </p:nvSpPr>
        <p:spPr>
          <a:xfrm>
            <a:off x="4668838" y="3262313"/>
            <a:ext cx="2182812" cy="37084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defTabSz="914400">
              <a:lnSpc>
                <a:spcPct val="130000"/>
              </a:lnSpc>
            </a:pPr>
            <a:r>
              <a:rPr lang="zh-CN" altLang="en-US" sz="1400">
                <a:solidFill>
                  <a:srgbClr val="DF0024"/>
                </a:solidFill>
                <a:latin typeface="华文仿宋" panose="02010600040101010101" charset="-122"/>
                <a:ea typeface="华文仿宋" panose="02010600040101010101" charset="-122"/>
              </a:rPr>
              <a:t>根</a:t>
            </a:r>
            <a:r>
              <a:rPr lang="zh-CN" altLang="en-US" sz="1400">
                <a:solidFill>
                  <a:srgbClr val="DF0024"/>
                </a:solidFill>
                <a:latin typeface="华文仿宋" panose="02010600040101010101" charset="-122"/>
                <a:ea typeface="华文仿宋" panose="02010600040101010101" charset="-122"/>
              </a:rPr>
              <a:t>据提示编辑自我小结</a:t>
            </a:r>
            <a:endParaRPr lang="zh-CN" altLang="en-US" sz="1400">
              <a:solidFill>
                <a:srgbClr val="DF0024"/>
              </a:solidFill>
              <a:latin typeface="华文仿宋" panose="02010600040101010101" charset="-122"/>
              <a:ea typeface="华文仿宋" panose="02010600040101010101" charset="-122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2006600" y="3471863"/>
            <a:ext cx="765175" cy="269875"/>
          </a:xfrm>
          <a:prstGeom prst="ellipse">
            <a:avLst/>
          </a:prstGeom>
          <a:noFill/>
          <a:ln w="28575">
            <a:solidFill>
              <a:srgbClr val="DF0024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00B050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trike="noStrike" noProof="1"/>
          </a:p>
        </p:txBody>
      </p:sp>
      <p:sp>
        <p:nvSpPr>
          <p:cNvPr id="12" name="椭圆 11"/>
          <p:cNvSpPr/>
          <p:nvPr/>
        </p:nvSpPr>
        <p:spPr>
          <a:xfrm>
            <a:off x="2106613" y="4222750"/>
            <a:ext cx="765175" cy="269875"/>
          </a:xfrm>
          <a:prstGeom prst="ellipse">
            <a:avLst/>
          </a:prstGeom>
          <a:noFill/>
          <a:ln w="28575">
            <a:solidFill>
              <a:srgbClr val="DF0024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trike="noStrike" noProof="1"/>
          </a:p>
        </p:txBody>
      </p:sp>
      <p:sp>
        <p:nvSpPr>
          <p:cNvPr id="40976" name="文本框 19"/>
          <p:cNvSpPr txBox="1"/>
          <p:nvPr/>
        </p:nvSpPr>
        <p:spPr>
          <a:xfrm>
            <a:off x="2621280" y="4032250"/>
            <a:ext cx="2944495" cy="37084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defTabSz="914400">
              <a:lnSpc>
                <a:spcPct val="130000"/>
              </a:lnSpc>
            </a:pPr>
            <a:r>
              <a:rPr lang="zh-CN" altLang="en-US" sz="1400">
                <a:solidFill>
                  <a:srgbClr val="DF0024"/>
                </a:solidFill>
                <a:latin typeface="华文仿宋" panose="02010600040101010101" charset="-122"/>
                <a:ea typeface="华文仿宋" panose="02010600040101010101" charset="-122"/>
              </a:rPr>
              <a:t>鉴定项目由学校老师配置是否需要</a:t>
            </a:r>
            <a:endParaRPr lang="zh-CN" altLang="en-US" sz="1400">
              <a:solidFill>
                <a:srgbClr val="DF0024"/>
              </a:solidFill>
              <a:latin typeface="华文仿宋" panose="02010600040101010101" charset="-122"/>
              <a:ea typeface="华文仿宋" panose="02010600040101010101" charset="-122"/>
            </a:endParaRPr>
          </a:p>
        </p:txBody>
      </p:sp>
      <p:sp>
        <p:nvSpPr>
          <p:cNvPr id="40977" name="文本框 20"/>
          <p:cNvSpPr txBox="1"/>
          <p:nvPr/>
        </p:nvSpPr>
        <p:spPr>
          <a:xfrm>
            <a:off x="6526530" y="4031933"/>
            <a:ext cx="2368550" cy="65024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defTabSz="914400">
              <a:lnSpc>
                <a:spcPct val="130000"/>
              </a:lnSpc>
            </a:pPr>
            <a:r>
              <a:rPr lang="zh-CN" altLang="en-US" sz="1400">
                <a:solidFill>
                  <a:srgbClr val="DF0024"/>
                </a:solidFill>
                <a:latin typeface="华文仿宋" panose="02010600040101010101" charset="-122"/>
                <a:ea typeface="华文仿宋" panose="02010600040101010101" charset="-122"/>
              </a:rPr>
              <a:t>鉴定完成导出鉴定表打印带去实习企业盖章上交学校</a:t>
            </a:r>
            <a:endParaRPr lang="zh-CN" altLang="en-US" sz="1400">
              <a:solidFill>
                <a:srgbClr val="DF0024"/>
              </a:solidFill>
              <a:latin typeface="华文仿宋" panose="02010600040101010101" charset="-122"/>
              <a:ea typeface="华文仿宋" panose="02010600040101010101" charset="-122"/>
            </a:endParaRPr>
          </a:p>
        </p:txBody>
      </p:sp>
      <p:cxnSp>
        <p:nvCxnSpPr>
          <p:cNvPr id="17" name="直接箭头连接符 16"/>
          <p:cNvCxnSpPr/>
          <p:nvPr/>
        </p:nvCxnSpPr>
        <p:spPr>
          <a:xfrm flipH="1">
            <a:off x="1192530" y="2346325"/>
            <a:ext cx="274320" cy="184785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接箭头连接符 3"/>
          <p:cNvCxnSpPr/>
          <p:nvPr/>
        </p:nvCxnSpPr>
        <p:spPr>
          <a:xfrm flipV="1">
            <a:off x="6943725" y="1867535"/>
            <a:ext cx="125095" cy="360680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箭头连接符 4"/>
          <p:cNvCxnSpPr/>
          <p:nvPr/>
        </p:nvCxnSpPr>
        <p:spPr>
          <a:xfrm>
            <a:off x="6597015" y="3472180"/>
            <a:ext cx="585470" cy="224790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箭头连接符 7"/>
          <p:cNvCxnSpPr>
            <a:stCxn id="40977" idx="0"/>
          </p:cNvCxnSpPr>
          <p:nvPr/>
        </p:nvCxnSpPr>
        <p:spPr>
          <a:xfrm flipV="1">
            <a:off x="7710805" y="3112135"/>
            <a:ext cx="101600" cy="920115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5"/>
          <p:cNvSpPr txBox="1"/>
          <p:nvPr/>
        </p:nvSpPr>
        <p:spPr>
          <a:xfrm>
            <a:off x="107950" y="342900"/>
            <a:ext cx="8928735" cy="506730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marR="0" algn="l" defTabSz="914400">
              <a:lnSpc>
                <a:spcPct val="150000"/>
              </a:lnSpc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800" kern="1200" cap="none" spc="0" normalizeH="0" baseline="0" noProof="1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路径：</a:t>
            </a:r>
            <a:r>
              <a:rPr kumimoji="0" lang="zh-CN" altLang="en-US" sz="1600" b="0" kern="1200" cap="none" spc="0" normalizeH="0" baseline="0" noProof="1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成绩鉴定表，</a:t>
            </a:r>
            <a:r>
              <a:rPr kumimoji="0" lang="zh-CN" altLang="en-US" sz="1600" b="0" kern="1200" cap="none" spc="0" normalizeH="0" baseline="0" noProof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我要实习</a:t>
            </a:r>
            <a:r>
              <a:rPr lang="en-US" altLang="zh-CN" b="0" noProof="1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→</a:t>
            </a:r>
            <a:r>
              <a:rPr lang="zh-CN" altLang="en-US" b="0" noProof="1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实习成绩鉴定表</a:t>
            </a:r>
            <a:r>
              <a:rPr lang="en-US" altLang="zh-CN" b="0" noProof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→</a:t>
            </a:r>
            <a:r>
              <a:rPr lang="zh-CN" altLang="en-US" b="0" noProof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完成老师设置的鉴定项</a:t>
            </a:r>
            <a:r>
              <a:rPr lang="en-US" altLang="zh-CN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→</a:t>
            </a:r>
            <a:r>
              <a:rPr lang="zh-CN" altLang="en-US" b="0" noProof="1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导出实习成绩鉴定表</a:t>
            </a:r>
            <a:endParaRPr kumimoji="0" lang="zh-CN" altLang="en-US" b="0" kern="1200" cap="none" spc="0" normalizeH="0" baseline="0" noProof="1" smtClean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矩形 75776"/>
          <p:cNvSpPr/>
          <p:nvPr/>
        </p:nvSpPr>
        <p:spPr>
          <a:xfrm>
            <a:off x="0" y="-11430"/>
            <a:ext cx="9144000" cy="5162550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txBody>
          <a:bodyPr lIns="45720" rIns="45720" anchor="ctr"/>
          <a:lstStyle/>
          <a:p>
            <a:pPr hangingPunct="0">
              <a:lnSpc>
                <a:spcPct val="90000"/>
              </a:lnSpc>
              <a:spcBef>
                <a:spcPct val="50000"/>
              </a:spcBef>
            </a:pPr>
            <a:r>
              <a:rPr lang="zh-CN" altLang="en-US" sz="2000" dirty="0">
                <a:latin typeface="文鼎中楷体" panose="03000600000000000000" charset="-122"/>
                <a:ea typeface="文鼎中楷体" panose="03000600000000000000" charset="-122"/>
              </a:rPr>
              <a:t>                    </a:t>
            </a:r>
            <a:r>
              <a:rPr lang="zh-CN" altLang="en-US" sz="2000" dirty="0">
                <a:solidFill>
                  <a:schemeClr val="bg1"/>
                </a:solidFill>
                <a:latin typeface="文鼎中楷体" panose="03000600000000000000" charset="-122"/>
                <a:ea typeface="文鼎中楷体" panose="03000600000000000000" charset="-122"/>
              </a:rPr>
              <a:t> </a:t>
            </a:r>
            <a:endParaRPr lang="zh-CN" altLang="en-US" sz="2000" dirty="0">
              <a:solidFill>
                <a:schemeClr val="bg1"/>
              </a:solidFill>
              <a:latin typeface="文鼎中楷体" panose="03000600000000000000" charset="-122"/>
              <a:ea typeface="文鼎中楷体" panose="03000600000000000000" charset="-122"/>
            </a:endParaRPr>
          </a:p>
          <a:p>
            <a:pPr hangingPunct="0">
              <a:lnSpc>
                <a:spcPct val="90000"/>
              </a:lnSpc>
              <a:spcBef>
                <a:spcPct val="50000"/>
              </a:spcBef>
            </a:pPr>
            <a:endParaRPr lang="zh-CN" altLang="en-US" sz="2000" dirty="0">
              <a:solidFill>
                <a:schemeClr val="bg1"/>
              </a:solidFill>
              <a:latin typeface="文鼎中楷体" panose="03000600000000000000" charset="-122"/>
              <a:ea typeface="文鼎中楷体" panose="03000600000000000000" charset="-122"/>
            </a:endParaRPr>
          </a:p>
          <a:p>
            <a:pPr hangingPunct="0">
              <a:lnSpc>
                <a:spcPct val="90000"/>
              </a:lnSpc>
              <a:spcBef>
                <a:spcPct val="50000"/>
              </a:spcBef>
            </a:pPr>
            <a:r>
              <a:rPr lang="en-US" altLang="zh-CN" sz="2000" dirty="0">
                <a:solidFill>
                  <a:schemeClr val="bg1"/>
                </a:solidFill>
                <a:latin typeface="文鼎中楷体" panose="03000600000000000000" charset="-122"/>
                <a:ea typeface="文鼎中楷体" panose="03000600000000000000" charset="-122"/>
              </a:rPr>
              <a:t>                     </a:t>
            </a:r>
            <a:endParaRPr lang="en-US" altLang="zh-CN" sz="2000" dirty="0">
              <a:solidFill>
                <a:schemeClr val="bg1"/>
              </a:solidFill>
              <a:latin typeface="文鼎中楷体" panose="03000600000000000000" charset="-122"/>
              <a:ea typeface="文鼎中楷体" panose="03000600000000000000" charset="-122"/>
            </a:endParaRPr>
          </a:p>
          <a:p>
            <a:pPr hangingPunct="0">
              <a:lnSpc>
                <a:spcPct val="90000"/>
              </a:lnSpc>
              <a:spcBef>
                <a:spcPct val="50000"/>
              </a:spcBef>
            </a:pPr>
            <a:r>
              <a:rPr lang="en-US" altLang="zh-CN" sz="2000" dirty="0">
                <a:solidFill>
                  <a:schemeClr val="bg1"/>
                </a:solidFill>
                <a:latin typeface="文鼎中楷体" panose="03000600000000000000" charset="-122"/>
                <a:ea typeface="文鼎中楷体" panose="03000600000000000000" charset="-122"/>
              </a:rPr>
              <a:t>                                      </a:t>
            </a:r>
            <a:r>
              <a:rPr lang="zh-CN" altLang="en-US" sz="2000" dirty="0">
                <a:latin typeface="文鼎中楷体" panose="03000600000000000000" charset="-122"/>
                <a:ea typeface="文鼎中楷体" panose="03000600000000000000" charset="-122"/>
              </a:rPr>
              <a:t>                 </a:t>
            </a:r>
            <a:endParaRPr lang="en-US" altLang="zh-CN" sz="2000" dirty="0"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sp>
        <p:nvSpPr>
          <p:cNvPr id="41986" name="矩形 75777"/>
          <p:cNvSpPr/>
          <p:nvPr/>
        </p:nvSpPr>
        <p:spPr>
          <a:xfrm>
            <a:off x="6237288" y="2212975"/>
            <a:ext cx="1017587" cy="492125"/>
          </a:xfrm>
          <a:prstGeom prst="rect">
            <a:avLst/>
          </a:prstGeom>
          <a:noFill/>
          <a:ln w="12700">
            <a:noFill/>
          </a:ln>
        </p:spPr>
        <p:txBody>
          <a:bodyPr lIns="0" tIns="0" rIns="0" bIns="0" anchor="t">
            <a:spAutoFit/>
          </a:bodyPr>
          <a:lstStyle/>
          <a:p>
            <a:pPr hangingPunct="0"/>
            <a:r>
              <a:rPr lang="zh-CN" altLang="en-US" sz="3200" dirty="0">
                <a:solidFill>
                  <a:schemeClr val="bg1"/>
                </a:solidFill>
                <a:latin typeface="文鼎中楷体" panose="03000600000000000000" charset="-122"/>
                <a:ea typeface="文鼎中楷体" panose="03000600000000000000" charset="-122"/>
              </a:rPr>
              <a:t>谢谢</a:t>
            </a:r>
            <a:endParaRPr lang="zh-CN" altLang="en-US" sz="3200" dirty="0">
              <a:solidFill>
                <a:schemeClr val="bg1"/>
              </a:solidFill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grpSp>
        <p:nvGrpSpPr>
          <p:cNvPr id="41987" name="组合 75778"/>
          <p:cNvGrpSpPr/>
          <p:nvPr/>
        </p:nvGrpSpPr>
        <p:grpSpPr>
          <a:xfrm>
            <a:off x="215900" y="358775"/>
            <a:ext cx="6562725" cy="4422775"/>
            <a:chOff x="0" y="0"/>
            <a:chExt cx="6562725" cy="4422775"/>
          </a:xfrm>
        </p:grpSpPr>
        <p:sp>
          <p:nvSpPr>
            <p:cNvPr id="41988" name="任意多边形 75779"/>
            <p:cNvSpPr/>
            <p:nvPr/>
          </p:nvSpPr>
          <p:spPr>
            <a:xfrm>
              <a:off x="0" y="0"/>
              <a:ext cx="6562725" cy="4422775"/>
            </a:xfrm>
            <a:custGeom>
              <a:avLst/>
              <a:gdLst/>
              <a:ahLst/>
              <a:cxnLst>
                <a:cxn ang="0">
                  <a:pos x="6562725" y="2998478"/>
                </a:cxn>
                <a:cxn ang="0">
                  <a:pos x="6557560" y="4422775"/>
                </a:cxn>
                <a:cxn ang="0">
                  <a:pos x="0" y="4422775"/>
                </a:cxn>
                <a:cxn ang="0">
                  <a:pos x="0" y="0"/>
                </a:cxn>
                <a:cxn ang="0">
                  <a:pos x="6557560" y="0"/>
                </a:cxn>
                <a:cxn ang="0">
                  <a:pos x="6546622" y="1385598"/>
                </a:cxn>
              </a:cxnLst>
              <a:rect l="0" t="0" r="0" b="0"/>
              <a:pathLst>
                <a:path w="21600" h="21600">
                  <a:moveTo>
                    <a:pt x="21600" y="14644"/>
                  </a:moveTo>
                  <a:cubicBezTo>
                    <a:pt x="21594" y="17103"/>
                    <a:pt x="21589" y="19141"/>
                    <a:pt x="21583" y="21600"/>
                  </a:cubicBezTo>
                  <a:lnTo>
                    <a:pt x="0" y="21600"/>
                  </a:lnTo>
                  <a:lnTo>
                    <a:pt x="0" y="0"/>
                  </a:lnTo>
                  <a:lnTo>
                    <a:pt x="21583" y="0"/>
                  </a:lnTo>
                  <a:cubicBezTo>
                    <a:pt x="21575" y="2217"/>
                    <a:pt x="21547" y="6767"/>
                    <a:pt x="21547" y="6767"/>
                  </a:cubicBezTo>
                </a:path>
              </a:pathLst>
            </a:custGeom>
            <a:noFill/>
            <a:ln w="38100" cap="sq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1989" name="矩形 75780"/>
            <p:cNvSpPr/>
            <p:nvPr/>
          </p:nvSpPr>
          <p:spPr>
            <a:xfrm>
              <a:off x="1" y="2076761"/>
              <a:ext cx="6562722" cy="269241"/>
            </a:xfrm>
            <a:prstGeom prst="rect">
              <a:avLst/>
            </a:prstGeom>
            <a:noFill/>
            <a:ln w="12700">
              <a:noFill/>
            </a:ln>
          </p:spPr>
          <p:txBody>
            <a:bodyPr lIns="45720" rIns="45720" anchor="ctr">
              <a:spAutoFit/>
            </a:bodyPr>
            <a:lstStyle/>
            <a:p>
              <a:pPr algn="ctr" hangingPunct="0"/>
              <a:r>
                <a:rPr lang="en-US" altLang="zh-CN" sz="12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 </a:t>
              </a:r>
              <a:endParaRPr lang="en-US" altLang="zh-CN" sz="12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34820" name="文本框 2"/>
          <p:cNvSpPr txBox="1"/>
          <p:nvPr/>
        </p:nvSpPr>
        <p:spPr>
          <a:xfrm>
            <a:off x="865505" y="3002280"/>
            <a:ext cx="4784725" cy="68199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square" anchor="t">
            <a:spAutoFit/>
          </a:bodyPr>
          <a:lstStyle/>
          <a:p>
            <a:pPr lvl="0" hangingPunct="0"/>
            <a:r>
              <a:rPr lang="zh-CN" altLang="zh-CN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rPr>
              <a:t>平台</a:t>
            </a:r>
            <a:r>
              <a:rPr lang="en-US" altLang="zh-CN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rPr>
              <a:t>24</a:t>
            </a:r>
            <a:r>
              <a:rPr lang="zh-CN" altLang="en-US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rPr>
              <a:t>小时自助服务：机器人</a:t>
            </a:r>
            <a:r>
              <a:rPr lang="en-US" altLang="zh-CN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rPr>
              <a:t>+</a:t>
            </a:r>
            <a:r>
              <a:rPr lang="zh-CN" altLang="en-US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rPr>
              <a:t>帮助中心</a:t>
            </a:r>
            <a:endParaRPr lang="zh-CN" altLang="en-US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Calibri" panose="020F0502020204030204" pitchFamily="34" charset="0"/>
            </a:endParaRPr>
          </a:p>
          <a:p>
            <a:pPr algn="l" hangingPunct="0">
              <a:lnSpc>
                <a:spcPct val="90000"/>
              </a:lnSpc>
              <a:spcBef>
                <a:spcPct val="50000"/>
              </a:spcBef>
            </a:pPr>
            <a:r>
              <a:rPr lang="zh-CN" altLang="en-US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rPr>
              <a:t>平台值班服务（</a:t>
            </a:r>
            <a:r>
              <a:rPr lang="en-US" altLang="zh-CN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rPr>
              <a:t>8:</a:t>
            </a:r>
            <a:r>
              <a:rPr lang="en-US" altLang="zh-CN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30-22:00</a:t>
            </a:r>
            <a:r>
              <a:rPr lang="zh-CN" altLang="en-US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rPr>
              <a:t>）：</a:t>
            </a:r>
            <a:r>
              <a:rPr lang="en-US" altLang="zh-CN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0579-82722068</a:t>
            </a:r>
            <a:endParaRPr lang="zh-CN" altLang="en-US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Calibri" panose="020F0502020204030204" pitchFamily="34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632200" y="1556385"/>
            <a:ext cx="274002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>
                <a:latin typeface="微软雅黑" panose="020B0503020204020204" pitchFamily="34" charset="-122"/>
                <a:ea typeface="微软雅黑" panose="020B0503020204020204" pitchFamily="34" charset="-122"/>
              </a:rPr>
              <a:t>←</a:t>
            </a: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微信扫码加好友沟通咨询（请备注好学校和姓名）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521970" y="456565"/>
            <a:ext cx="3180715" cy="2353310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矩形 59407"/>
          <p:cNvSpPr/>
          <p:nvPr/>
        </p:nvSpPr>
        <p:spPr>
          <a:xfrm>
            <a:off x="150813" y="-56356"/>
            <a:ext cx="3022600" cy="460375"/>
          </a:xfrm>
          <a:prstGeom prst="rect">
            <a:avLst/>
          </a:prstGeom>
          <a:noFill/>
          <a:ln w="12700">
            <a:noFill/>
          </a:ln>
        </p:spPr>
        <p:txBody>
          <a:bodyPr wrap="square" lIns="45720" rIns="45720" anchor="ctr">
            <a:spAutoFit/>
          </a:bodyPr>
          <a:lstStyle/>
          <a:p>
            <a:pPr hangingPunct="0"/>
            <a:r>
              <a:rPr lang="en-US" altLang="zh-CN" sz="2400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 </a:t>
            </a:r>
            <a:r>
              <a:rPr lang="zh-CN" altLang="en-US" sz="18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小程序登录</a:t>
            </a:r>
            <a:endParaRPr lang="zh-CN" altLang="en-US" sz="18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012825" y="403860"/>
            <a:ext cx="7117715" cy="119888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algn="l" defTabSz="914400">
              <a:lnSpc>
                <a:spcPct val="200000"/>
              </a:lnSpc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800" b="0" kern="1200" cap="none" spc="0" normalizeH="0" baseline="0" noProof="1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方式：扫描“校友邦”公众号二维码，点击</a:t>
            </a:r>
            <a:r>
              <a:rPr lang="zh-CN" sz="1800" b="0" noProof="1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实习成长</a:t>
            </a:r>
            <a:r>
              <a:rPr lang="en-US" altLang="zh-CN" sz="1800" b="0" noProof="1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→</a:t>
            </a:r>
            <a:r>
              <a:rPr lang="zh-CN" altLang="en-US" sz="1800" b="0" noProof="1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实习任务</a:t>
            </a:r>
            <a:r>
              <a:rPr lang="en-US" altLang="zh-CN" sz="1800" b="0" noProof="1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/</a:t>
            </a:r>
            <a:r>
              <a:rPr lang="zh-CN" altLang="en-US" sz="1800" b="0" noProof="1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实习报名，可快速进入校友邦小程序。</a:t>
            </a:r>
            <a:endParaRPr kumimoji="0" lang="zh-CN" altLang="en-US" sz="1800" b="0" kern="1200" cap="none" spc="0" normalizeH="0" baseline="0" noProof="1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6183" y="2051368"/>
            <a:ext cx="2229403" cy="2229403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4618990" y="2068830"/>
            <a:ext cx="2910840" cy="219456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/>
        </p:nvSpPr>
        <p:spPr>
          <a:xfrm>
            <a:off x="1094105" y="719773"/>
            <a:ext cx="7735888" cy="27959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algn="ctr" defTabSz="914400" hangingPunct="0">
              <a:buClrTx/>
              <a:buSzTx/>
              <a:defRPr/>
            </a:pPr>
            <a:r>
              <a:rPr kumimoji="0" lang="zh-CN" altLang="en-US" sz="2400" kern="1200" cap="none" spc="0" normalizeH="0" baseline="0" noProof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电脑端登录</a:t>
            </a:r>
            <a:endParaRPr kumimoji="0" lang="zh-CN" altLang="en-US" sz="2400" kern="1200" cap="none" spc="0" normalizeH="0" baseline="0" noProof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pPr marR="0" algn="ctr" defTabSz="914400" hangingPunct="0">
              <a:buClrTx/>
              <a:buSzTx/>
              <a:defRPr/>
            </a:pPr>
            <a:endParaRPr kumimoji="0" lang="zh-CN" altLang="en-US" sz="2400" kern="1200" cap="none" spc="0" normalizeH="0" baseline="0" noProof="0">
              <a:solidFill>
                <a:schemeClr val="accent4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pPr marL="342900" marR="0" indent="-342900" defTabSz="914400" hangingPunct="0">
              <a:lnSpc>
                <a:spcPct val="150000"/>
              </a:lnSpc>
              <a:buClrTx/>
              <a:buSzTx/>
              <a:buAutoNum type="arabicPeriod"/>
              <a:defRPr/>
            </a:pPr>
            <a:r>
              <a:rPr kumimoji="0" lang="zh-CN" altLang="en-US" sz="1800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在浏览器中打开</a:t>
            </a:r>
            <a:r>
              <a:rPr kumimoji="0" lang="zh-CN" altLang="en-US" sz="1800" b="0" kern="1200" cap="none" spc="0" normalizeH="0" baseline="0" noProof="0">
                <a:solidFill>
                  <a:srgbClr val="0092BC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www.xybsyw.com</a:t>
            </a:r>
            <a:endParaRPr kumimoji="0" lang="zh-CN" altLang="en-US" sz="1800" b="0" kern="1200" cap="none" spc="0" normalizeH="0" baseline="0" noProof="0">
              <a:solidFill>
                <a:srgbClr val="0092BC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pPr marL="342900" marR="0" indent="-342900" defTabSz="914400" hangingPunct="0">
              <a:lnSpc>
                <a:spcPct val="150000"/>
              </a:lnSpc>
              <a:buClrTx/>
              <a:buSzTx/>
              <a:buAutoNum type="arabicPeriod"/>
              <a:defRPr/>
            </a:pPr>
            <a:r>
              <a:rPr kumimoji="0" lang="zh-CN" altLang="en-US" sz="1800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点击右上角“学生登录”</a:t>
            </a:r>
            <a:endParaRPr kumimoji="0" lang="zh-CN" altLang="en-US" sz="1800" b="0" kern="1200" cap="none" spc="0" normalizeH="0" baseline="0" noProof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pPr marL="342900" marR="0" indent="-342900" defTabSz="914400" hangingPunct="0">
              <a:lnSpc>
                <a:spcPct val="150000"/>
              </a:lnSpc>
              <a:buClrTx/>
              <a:buSzTx/>
              <a:buAutoNum type="arabicPeriod"/>
              <a:defRPr/>
            </a:pPr>
            <a:r>
              <a:rPr kumimoji="0" lang="zh-CN" altLang="en-US" sz="1800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输入账号和密码直接登录</a:t>
            </a:r>
            <a:r>
              <a:rPr kumimoji="0" lang="en-US" altLang="zh-CN" sz="1800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/</a:t>
            </a:r>
            <a:r>
              <a:rPr kumimoji="0" lang="zh-CN" altLang="en-US" sz="1800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选择</a:t>
            </a:r>
            <a:r>
              <a:rPr kumimoji="0" lang="en-US" altLang="zh-CN" sz="1800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“</a:t>
            </a:r>
            <a:r>
              <a:rPr kumimoji="0" lang="zh-CN" altLang="en-US" sz="1800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扫码登录</a:t>
            </a:r>
            <a:r>
              <a:rPr kumimoji="0" lang="en-US" altLang="zh-CN" sz="1800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”</a:t>
            </a:r>
            <a:r>
              <a:rPr kumimoji="0" lang="zh-CN" altLang="en-US" sz="1800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，使用小程序扫码</a:t>
            </a:r>
            <a:endParaRPr kumimoji="0" lang="zh-CN" altLang="en-US" sz="1800" b="0" kern="1200" cap="none" spc="0" normalizeH="0" baseline="0" noProof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pPr marR="0" defTabSz="914400" hangingPunct="0">
              <a:lnSpc>
                <a:spcPct val="130000"/>
              </a:lnSpc>
              <a:buClrTx/>
              <a:buSzTx/>
              <a:defRPr/>
            </a:pPr>
            <a:endParaRPr lang="zh-CN" altLang="en-US" sz="1800" b="0" noProof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  <a:p>
            <a:pPr marR="0" defTabSz="914400" hangingPunct="0">
              <a:lnSpc>
                <a:spcPct val="130000"/>
              </a:lnSpc>
              <a:buClrTx/>
              <a:buSzTx/>
              <a:defRPr/>
            </a:pPr>
            <a:r>
              <a:rPr lang="zh-CN" altLang="en-US" sz="1800" b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说明：除实习报告与实习成绩鉴定表外，其他均可在小程序完成</a:t>
            </a:r>
            <a:endParaRPr kumimoji="0" lang="zh-CN" altLang="en-US" sz="1800" b="0" kern="1200" cap="none" spc="0" normalizeH="0" baseline="0" noProof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20481" name="矩形 59407"/>
          <p:cNvSpPr/>
          <p:nvPr/>
        </p:nvSpPr>
        <p:spPr>
          <a:xfrm>
            <a:off x="150813" y="-56356"/>
            <a:ext cx="3022600" cy="460375"/>
          </a:xfrm>
          <a:prstGeom prst="rect">
            <a:avLst/>
          </a:prstGeom>
          <a:noFill/>
          <a:ln w="12700">
            <a:noFill/>
          </a:ln>
        </p:spPr>
        <p:txBody>
          <a:bodyPr wrap="square" lIns="45720" rIns="45720" anchor="ctr">
            <a:spAutoFit/>
          </a:bodyPr>
          <a:p>
            <a:pPr hangingPunct="0"/>
            <a:r>
              <a:rPr lang="en-US" altLang="zh-CN" sz="2400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 </a:t>
            </a:r>
            <a:r>
              <a:rPr lang="zh-CN" altLang="en-US" sz="18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电脑</a:t>
            </a:r>
            <a:r>
              <a:rPr lang="zh-CN" altLang="en-US" sz="18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端</a:t>
            </a:r>
            <a:r>
              <a:rPr lang="zh-CN" altLang="en-US" sz="18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登录</a:t>
            </a:r>
            <a:endParaRPr lang="zh-CN" altLang="en-US" sz="18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任意多边形 8196"/>
          <p:cNvSpPr/>
          <p:nvPr/>
        </p:nvSpPr>
        <p:spPr>
          <a:xfrm>
            <a:off x="2987675" y="2225675"/>
            <a:ext cx="3643313" cy="404813"/>
          </a:xfrm>
          <a:custGeom>
            <a:avLst/>
            <a:gdLst/>
            <a:ahLst/>
            <a:cxnLst>
              <a:cxn ang="0">
                <a:pos x="125661" y="141272"/>
              </a:cxn>
              <a:cxn ang="0">
                <a:pos x="125661" y="404812"/>
              </a:cxn>
              <a:cxn ang="0">
                <a:pos x="0" y="404812"/>
              </a:cxn>
              <a:cxn ang="0">
                <a:pos x="0" y="404456"/>
              </a:cxn>
              <a:cxn ang="0">
                <a:pos x="125661" y="141272"/>
              </a:cxn>
              <a:cxn ang="0">
                <a:pos x="460643" y="0"/>
              </a:cxn>
              <a:cxn ang="0">
                <a:pos x="3643313" y="0"/>
              </a:cxn>
              <a:cxn ang="0">
                <a:pos x="3643313" y="404812"/>
              </a:cxn>
              <a:cxn ang="0">
                <a:pos x="460643" y="404812"/>
              </a:cxn>
              <a:cxn ang="0">
                <a:pos x="460643" y="0"/>
              </a:cxn>
            </a:cxnLst>
            <a:rect l="0" t="0" r="0" b="0"/>
            <a:pathLst>
              <a:path w="21600" h="21600">
                <a:moveTo>
                  <a:pt x="745" y="7538"/>
                </a:moveTo>
                <a:lnTo>
                  <a:pt x="745" y="21600"/>
                </a:lnTo>
                <a:lnTo>
                  <a:pt x="0" y="21600"/>
                </a:lnTo>
                <a:lnTo>
                  <a:pt x="0" y="21581"/>
                </a:lnTo>
                <a:lnTo>
                  <a:pt x="745" y="7538"/>
                </a:lnTo>
                <a:close/>
                <a:moveTo>
                  <a:pt x="2731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2731" y="21600"/>
                </a:lnTo>
                <a:lnTo>
                  <a:pt x="2731" y="0"/>
                </a:lnTo>
                <a:close/>
              </a:path>
            </a:pathLst>
          </a:custGeom>
          <a:solidFill>
            <a:srgbClr val="C00000"/>
          </a:solidFill>
          <a:ln w="12700">
            <a:noFill/>
          </a:ln>
        </p:spPr>
        <p:txBody>
          <a:bodyPr/>
          <a:lstStyle/>
          <a:p>
            <a:endParaRPr lang="zh-CN" altLang="en-US" sz="18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434" name="矩形 8197"/>
          <p:cNvSpPr/>
          <p:nvPr/>
        </p:nvSpPr>
        <p:spPr>
          <a:xfrm>
            <a:off x="3564890" y="2290128"/>
            <a:ext cx="2226310" cy="276860"/>
          </a:xfrm>
          <a:prstGeom prst="rect">
            <a:avLst/>
          </a:prstGeom>
          <a:noFill/>
          <a:ln w="12700">
            <a:noFill/>
          </a:ln>
        </p:spPr>
        <p:txBody>
          <a:bodyPr wrap="square" lIns="0" tIns="0" rIns="0" bIns="0" anchor="ctr">
            <a:spAutoFit/>
          </a:bodyPr>
          <a:lstStyle/>
          <a:p>
            <a:pPr hangingPunct="0"/>
            <a:r>
              <a:rPr lang="zh-CN" altLang="en-US" sz="18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小程序操作指南</a:t>
            </a:r>
            <a:endParaRPr lang="zh-CN" altLang="en-US" sz="18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8435" name="矩形 8200"/>
          <p:cNvSpPr/>
          <p:nvPr/>
        </p:nvSpPr>
        <p:spPr>
          <a:xfrm>
            <a:off x="972185" y="2225675"/>
            <a:ext cx="1855788" cy="553720"/>
          </a:xfrm>
          <a:prstGeom prst="rect">
            <a:avLst/>
          </a:prstGeom>
          <a:noFill/>
          <a:ln w="12700">
            <a:noFill/>
          </a:ln>
        </p:spPr>
        <p:txBody>
          <a:bodyPr lIns="0" tIns="0" rIns="0" bIns="0" anchor="ctr">
            <a:spAutoFit/>
          </a:bodyPr>
          <a:lstStyle/>
          <a:p>
            <a:pPr algn="ctr" hangingPunct="0"/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rPr>
              <a:t>目   录</a:t>
            </a:r>
            <a:endParaRPr lang="zh-CN" altLang="en-US" sz="18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微软雅黑" panose="020B0503020204020204" pitchFamily="34" charset="-122"/>
            </a:endParaRPr>
          </a:p>
          <a:p>
            <a:pPr algn="ctr" hangingPunct="0"/>
            <a:r>
              <a:rPr lang="en-US" altLang="zh-CN" sz="18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rPr>
              <a:t>content</a:t>
            </a:r>
            <a:endParaRPr lang="en-US" altLang="zh-CN" sz="18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8437" name="任意多边形 8198"/>
          <p:cNvSpPr/>
          <p:nvPr/>
        </p:nvSpPr>
        <p:spPr>
          <a:xfrm>
            <a:off x="2987675" y="1373188"/>
            <a:ext cx="3644900" cy="404812"/>
          </a:xfrm>
          <a:custGeom>
            <a:avLst/>
            <a:gdLst>
              <a:gd name="txL" fmla="*/ 0 w 21600"/>
              <a:gd name="txT" fmla="*/ 0 h 21600"/>
              <a:gd name="txR" fmla="*/ 21600 w 21600"/>
              <a:gd name="txB" fmla="*/ 21600 h 21600"/>
            </a:gdLst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0"/>
              </a:cxn>
            </a:cxnLst>
            <a:rect l="txL" t="txT" r="txR" b="txB"/>
            <a:pathLst>
              <a:path w="21600" h="21600">
                <a:moveTo>
                  <a:pt x="745" y="7538"/>
                </a:moveTo>
                <a:lnTo>
                  <a:pt x="745" y="21600"/>
                </a:lnTo>
                <a:lnTo>
                  <a:pt x="0" y="21600"/>
                </a:lnTo>
                <a:lnTo>
                  <a:pt x="0" y="21581"/>
                </a:lnTo>
                <a:lnTo>
                  <a:pt x="745" y="7538"/>
                </a:lnTo>
                <a:close/>
                <a:moveTo>
                  <a:pt x="2731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2731" y="21600"/>
                </a:lnTo>
                <a:lnTo>
                  <a:pt x="2731" y="0"/>
                </a:lnTo>
                <a:close/>
              </a:path>
            </a:pathLst>
          </a:custGeom>
          <a:solidFill>
            <a:schemeClr val="tx2">
              <a:lumMod val="75000"/>
            </a:schemeClr>
          </a:solidFill>
          <a:ln w="12700" cap="flat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 anchor="t"/>
          <a:lstStyle/>
          <a:p>
            <a:pPr hangingPunct="0"/>
            <a:r>
              <a:rPr lang="en-US" altLang="zh-CN" sz="18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rPr>
              <a:t>        </a:t>
            </a:r>
            <a:r>
              <a:rPr lang="zh-CN" altLang="en-US" sz="18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rPr>
              <a:t> 登录指南</a:t>
            </a:r>
            <a:endParaRPr lang="zh-CN" altLang="en-US" sz="18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" name="任意多边形 8196"/>
          <p:cNvSpPr/>
          <p:nvPr/>
        </p:nvSpPr>
        <p:spPr>
          <a:xfrm>
            <a:off x="2981325" y="3063875"/>
            <a:ext cx="3643313" cy="404813"/>
          </a:xfrm>
          <a:custGeom>
            <a:avLst/>
            <a:gdLst/>
            <a:ahLst/>
            <a:cxnLst>
              <a:cxn ang="0">
                <a:pos x="125661" y="141272"/>
              </a:cxn>
              <a:cxn ang="0">
                <a:pos x="125661" y="404812"/>
              </a:cxn>
              <a:cxn ang="0">
                <a:pos x="0" y="404812"/>
              </a:cxn>
              <a:cxn ang="0">
                <a:pos x="0" y="404456"/>
              </a:cxn>
              <a:cxn ang="0">
                <a:pos x="125661" y="141272"/>
              </a:cxn>
              <a:cxn ang="0">
                <a:pos x="460643" y="0"/>
              </a:cxn>
              <a:cxn ang="0">
                <a:pos x="3643313" y="0"/>
              </a:cxn>
              <a:cxn ang="0">
                <a:pos x="3643313" y="404812"/>
              </a:cxn>
              <a:cxn ang="0">
                <a:pos x="460643" y="404812"/>
              </a:cxn>
              <a:cxn ang="0">
                <a:pos x="460643" y="0"/>
              </a:cxn>
            </a:cxnLst>
            <a:rect l="0" t="0" r="0" b="0"/>
            <a:pathLst>
              <a:path w="21600" h="21600">
                <a:moveTo>
                  <a:pt x="745" y="7538"/>
                </a:moveTo>
                <a:lnTo>
                  <a:pt x="745" y="21600"/>
                </a:lnTo>
                <a:lnTo>
                  <a:pt x="0" y="21600"/>
                </a:lnTo>
                <a:lnTo>
                  <a:pt x="0" y="21581"/>
                </a:lnTo>
                <a:lnTo>
                  <a:pt x="745" y="7538"/>
                </a:lnTo>
                <a:close/>
                <a:moveTo>
                  <a:pt x="2731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2731" y="21600"/>
                </a:lnTo>
                <a:lnTo>
                  <a:pt x="2731" y="0"/>
                </a:lnTo>
                <a:close/>
              </a:path>
            </a:pathLst>
          </a:custGeom>
          <a:solidFill>
            <a:schemeClr val="tx2">
              <a:lumMod val="75000"/>
            </a:schemeClr>
          </a:solidFill>
          <a:ln w="12700">
            <a:noFill/>
          </a:ln>
        </p:spPr>
        <p:txBody>
          <a:bodyPr/>
          <a:lstStyle/>
          <a:p>
            <a:endParaRPr lang="zh-CN" altLang="en-US" sz="18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矩形 8197"/>
          <p:cNvSpPr/>
          <p:nvPr/>
        </p:nvSpPr>
        <p:spPr>
          <a:xfrm>
            <a:off x="3639820" y="3127693"/>
            <a:ext cx="2084070" cy="276860"/>
          </a:xfrm>
          <a:prstGeom prst="rect">
            <a:avLst/>
          </a:prstGeom>
          <a:noFill/>
          <a:ln w="12700">
            <a:noFill/>
          </a:ln>
        </p:spPr>
        <p:txBody>
          <a:bodyPr wrap="square" lIns="0" tIns="0" rIns="0" bIns="0" anchor="ctr">
            <a:spAutoFit/>
          </a:bodyPr>
          <a:lstStyle/>
          <a:p>
            <a:pPr hangingPunct="0"/>
            <a:r>
              <a:rPr lang="en-US" altLang="zh-CN" sz="18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rPr>
              <a:t>PC</a:t>
            </a:r>
            <a:r>
              <a:rPr lang="zh-CN" altLang="en-US" sz="18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rPr>
              <a:t>操作指南</a:t>
            </a:r>
            <a:endParaRPr lang="zh-CN" altLang="en-US" sz="18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2512060" y="887730"/>
            <a:ext cx="4120515" cy="299974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l" fontAlgn="base">
              <a:lnSpc>
                <a:spcPct val="150000"/>
              </a:lnSpc>
              <a:buClrTx/>
              <a:buSzTx/>
              <a:defRPr/>
            </a:pPr>
            <a:r>
              <a:rPr lang="en-US" altLang="zh-CN" sz="1800" b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1. </a:t>
            </a:r>
            <a:r>
              <a:rPr lang="zh-CN" altLang="en-US" sz="1800" b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注册认证</a:t>
            </a:r>
            <a:endParaRPr lang="en-US" altLang="zh-CN" sz="1800" b="0" smtClean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lvl="0" algn="l" fontAlgn="base">
              <a:lnSpc>
                <a:spcPct val="150000"/>
              </a:lnSpc>
              <a:buClrTx/>
              <a:buSzTx/>
              <a:defRPr/>
            </a:pPr>
            <a:r>
              <a:rPr lang="en-US" altLang="zh-CN" sz="1800" b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2. </a:t>
            </a:r>
            <a:r>
              <a:rPr lang="zh-CN" altLang="en-US" sz="1800" b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查看实习任务</a:t>
            </a:r>
            <a:r>
              <a:rPr lang="en-US" altLang="zh-CN" sz="1800" b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报名</a:t>
            </a:r>
            <a:endParaRPr lang="en-US" altLang="zh-CN" sz="1800" b="0" strike="noStrike" noProof="1" smtClean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lvl="0" algn="l" fontAlgn="base">
              <a:lnSpc>
                <a:spcPct val="150000"/>
              </a:lnSpc>
              <a:buClrTx/>
              <a:buSzTx/>
              <a:defRPr/>
            </a:pPr>
            <a:r>
              <a:rPr lang="en-US" altLang="zh-CN" sz="1800" b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3. 签到</a:t>
            </a:r>
            <a:endParaRPr lang="zh-CN" altLang="en-US" sz="1800" b="0" smtClean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lvl="0" algn="l" fontAlgn="base">
              <a:lnSpc>
                <a:spcPct val="150000"/>
              </a:lnSpc>
              <a:buClrTx/>
              <a:buSzTx/>
              <a:defRPr/>
            </a:pPr>
            <a:r>
              <a:rPr lang="en-US" altLang="zh-CN" sz="1800" b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4. 提交周日志</a:t>
            </a:r>
            <a:endParaRPr lang="en-US" altLang="zh-CN" sz="1800" b="0" smtClean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lvl="0" algn="l" fontAlgn="base">
              <a:lnSpc>
                <a:spcPct val="150000"/>
              </a:lnSpc>
              <a:buClrTx/>
              <a:buSzTx/>
              <a:defRPr/>
            </a:pPr>
            <a:r>
              <a:rPr lang="en-US" altLang="zh-CN" sz="1800" b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5. </a:t>
            </a:r>
            <a:r>
              <a:rPr lang="zh-CN" altLang="en-US" sz="1800" b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实习评价</a:t>
            </a:r>
            <a:endParaRPr lang="zh-CN" altLang="en-US" sz="1800" b="0" smtClean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lvl="0" algn="l" fontAlgn="base">
              <a:lnSpc>
                <a:spcPct val="150000"/>
              </a:lnSpc>
              <a:buClrTx/>
              <a:buSzTx/>
              <a:defRPr/>
            </a:pPr>
            <a:r>
              <a:rPr lang="en-US" altLang="zh-CN" sz="1800" b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6. </a:t>
            </a:r>
            <a:r>
              <a:rPr lang="zh-CN" altLang="en-US" sz="1800" b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在线帮助中心</a:t>
            </a:r>
            <a:endParaRPr lang="en-US" altLang="zh-CN" sz="1800" b="0" strike="noStrike" noProof="1" smtClean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lvl="0" algn="l" fontAlgn="base">
              <a:lnSpc>
                <a:spcPct val="150000"/>
              </a:lnSpc>
              <a:buClrTx/>
              <a:buSzTx/>
              <a:defRPr/>
            </a:pPr>
            <a:endParaRPr lang="zh-CN" altLang="en-US" sz="18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88290" y="-29845"/>
            <a:ext cx="1747520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hangingPunct="0"/>
            <a:r>
              <a:rPr lang="zh-CN" altLang="en-US" sz="18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主要步骤</a:t>
            </a:r>
            <a:endParaRPr lang="zh-CN" altLang="en-US" sz="18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689090" y="1329055"/>
            <a:ext cx="1545590" cy="341820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07255" y="1311910"/>
            <a:ext cx="1475740" cy="3435985"/>
          </a:xfrm>
          <a:prstGeom prst="rect">
            <a:avLst/>
          </a:prstGeom>
        </p:spPr>
      </p:pic>
      <p:sp>
        <p:nvSpPr>
          <p:cNvPr id="20481" name="矩形 59407"/>
          <p:cNvSpPr/>
          <p:nvPr/>
        </p:nvSpPr>
        <p:spPr>
          <a:xfrm>
            <a:off x="150813" y="-56356"/>
            <a:ext cx="3022600" cy="460375"/>
          </a:xfrm>
          <a:prstGeom prst="rect">
            <a:avLst/>
          </a:prstGeom>
          <a:noFill/>
          <a:ln w="12700">
            <a:noFill/>
          </a:ln>
        </p:spPr>
        <p:txBody>
          <a:bodyPr wrap="square" lIns="45720" rIns="45720" anchor="ctr">
            <a:spAutoFit/>
          </a:bodyPr>
          <a:lstStyle/>
          <a:p>
            <a:pPr hangingPunct="0"/>
            <a:r>
              <a:rPr lang="en-US" altLang="zh-CN" sz="2400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 </a:t>
            </a:r>
            <a:endParaRPr lang="zh-CN" altLang="en-US" sz="2400" dirty="0">
              <a:solidFill>
                <a:srgbClr val="FFFFFF"/>
              </a:solidFill>
              <a:latin typeface="文鼎中楷体" panose="03000600000000000000" charset="-122"/>
              <a:ea typeface="文鼎中楷体" panose="03000600000000000000" charset="-122"/>
              <a:sym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51130" y="283210"/>
            <a:ext cx="7377430" cy="8299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algn="l" defTabSz="914400">
              <a:lnSpc>
                <a:spcPct val="150000"/>
              </a:lnSpc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600" b="0" kern="1200" cap="none" spc="0" normalizeH="0" baseline="0" noProof="1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账号注册，</a:t>
            </a:r>
            <a:r>
              <a:rPr lang="zh-CN" altLang="en-US" b="0" noProof="1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我的</a:t>
            </a:r>
            <a:r>
              <a:rPr lang="en-US" altLang="zh-CN" b="0" noProof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→</a:t>
            </a:r>
            <a:r>
              <a:rPr lang="zh-CN" altLang="en-US" b="0" noProof="1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立即登录</a:t>
            </a:r>
            <a:r>
              <a:rPr lang="en-US" altLang="zh-CN" b="0" noProof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→</a:t>
            </a:r>
            <a:r>
              <a:rPr lang="zh-CN" altLang="en-US" b="0" noProof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微信快速登录</a:t>
            </a:r>
            <a:endParaRPr kumimoji="0" lang="zh-CN" altLang="en-US" b="0" kern="1200" cap="none" spc="0" normalizeH="0" baseline="0" noProof="1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R="0" algn="l" defTabSz="914400">
              <a:lnSpc>
                <a:spcPct val="150000"/>
              </a:lnSpc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b="0" kern="1200" cap="none" spc="0" normalizeH="0" baseline="0" noProof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学籍认证，</a:t>
            </a:r>
            <a:r>
              <a:rPr lang="zh-CN" altLang="en-US" b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我的</a:t>
            </a:r>
            <a:r>
              <a:rPr lang="en-US" altLang="zh-CN" b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→</a:t>
            </a:r>
            <a:r>
              <a:rPr kumimoji="0" lang="zh-CN" altLang="en-US" b="0" kern="1200" cap="none" spc="0" normalizeH="0" baseline="0" noProof="1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学籍认证</a:t>
            </a:r>
            <a:r>
              <a:rPr lang="en-US" altLang="zh-CN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→</a:t>
            </a:r>
            <a:r>
              <a:rPr kumimoji="0" lang="zh-CN" altLang="en-US" b="0" kern="1200" cap="none" spc="0" normalizeH="0" baseline="0" noProof="1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录入学籍信息“立即认证”</a:t>
            </a:r>
            <a:endParaRPr kumimoji="0" lang="en-US" altLang="zh-CN" b="0" kern="1200" cap="none" spc="0" normalizeH="0" baseline="0" noProof="1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88290" y="-29845"/>
            <a:ext cx="1747520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hangingPunct="0"/>
            <a:r>
              <a:rPr lang="zh-CN" altLang="en-US" sz="18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注册认证</a:t>
            </a:r>
            <a:endParaRPr lang="zh-CN" altLang="en-US" sz="18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6" name="框架 6"/>
          <p:cNvSpPr/>
          <p:nvPr/>
        </p:nvSpPr>
        <p:spPr>
          <a:xfrm>
            <a:off x="4752340" y="3832225"/>
            <a:ext cx="1404620" cy="294005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kumimoji="1" lang="zh-CN" altLang="en-US">
              <a:solidFill>
                <a:schemeClr val="tx1"/>
              </a:solidFill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2165" y="1311910"/>
            <a:ext cx="1499235" cy="3435985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08275" y="1311910"/>
            <a:ext cx="1602105" cy="3435985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582410" y="1000125"/>
            <a:ext cx="2080895" cy="380238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91865" y="1000125"/>
            <a:ext cx="2004060" cy="380238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836930" y="1041400"/>
            <a:ext cx="1748155" cy="3761105"/>
          </a:xfrm>
          <a:prstGeom prst="rect">
            <a:avLst/>
          </a:prstGeom>
        </p:spPr>
      </p:pic>
      <p:sp>
        <p:nvSpPr>
          <p:cNvPr id="22529" name="矩形 59407"/>
          <p:cNvSpPr/>
          <p:nvPr/>
        </p:nvSpPr>
        <p:spPr>
          <a:xfrm>
            <a:off x="12700" y="-10318"/>
            <a:ext cx="3451225" cy="368300"/>
          </a:xfrm>
          <a:prstGeom prst="rect">
            <a:avLst/>
          </a:prstGeom>
          <a:noFill/>
          <a:ln w="12700">
            <a:noFill/>
          </a:ln>
        </p:spPr>
        <p:txBody>
          <a:bodyPr wrap="square" lIns="45720" rIns="45720" anchor="ctr">
            <a:spAutoFit/>
          </a:bodyPr>
          <a:lstStyle/>
          <a:p>
            <a:pPr hangingPunct="0"/>
            <a:r>
              <a:rPr lang="en-US" altLang="zh-CN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rPr>
              <a:t> </a:t>
            </a:r>
            <a:r>
              <a:rPr lang="zh-CN" altLang="en-US" sz="18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rPr>
              <a:t>查看实习任务报名</a:t>
            </a:r>
            <a:endParaRPr lang="zh-CN" altLang="en-US" sz="18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63195" y="414655"/>
            <a:ext cx="8388985" cy="5067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algn="l" defTabSz="914400">
              <a:lnSpc>
                <a:spcPct val="150000"/>
              </a:lnSpc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800" kern="1200" cap="none" spc="0" normalizeH="0" baseline="0" noProof="1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路径：</a:t>
            </a:r>
            <a:r>
              <a:rPr kumimoji="0" lang="zh-CN" altLang="en-US" sz="1600" b="0" kern="1200" cap="none" spc="0" normalizeH="0" baseline="0" noProof="1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查看实习任务，</a:t>
            </a:r>
            <a:r>
              <a:rPr lang="zh-CN" altLang="en-US" b="0" noProof="1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成长</a:t>
            </a:r>
            <a:r>
              <a:rPr lang="en-US" altLang="zh-CN" b="0" noProof="1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→</a:t>
            </a:r>
            <a:r>
              <a:rPr lang="zh-CN" altLang="en-US" b="0" noProof="1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实习</a:t>
            </a:r>
            <a:r>
              <a:rPr lang="en-US" altLang="zh-CN" b="0" noProof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→ </a:t>
            </a:r>
            <a:r>
              <a:rPr lang="zh-CN" altLang="en-US" b="0" noProof="1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实习任务</a:t>
            </a:r>
            <a:r>
              <a:rPr lang="en-US" altLang="zh-CN" b="0" noProof="1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→</a:t>
            </a:r>
            <a:r>
              <a:rPr lang="zh-CN" altLang="en-US" b="0" noProof="1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查看详情（老师设置的要求都在里面哦）                               </a:t>
            </a:r>
            <a:endParaRPr kumimoji="0" lang="zh-CN" altLang="en-US" b="0" kern="1200" cap="none" spc="0" normalizeH="0" baseline="0" noProof="1">
              <a:solidFill>
                <a:srgbClr val="DF0024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</p:txBody>
      </p:sp>
      <p:cxnSp>
        <p:nvCxnSpPr>
          <p:cNvPr id="17" name="直接箭头连接符 16"/>
          <p:cNvCxnSpPr/>
          <p:nvPr/>
        </p:nvCxnSpPr>
        <p:spPr>
          <a:xfrm flipV="1">
            <a:off x="6236970" y="2256790"/>
            <a:ext cx="449580" cy="134620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文本框 5"/>
          <p:cNvSpPr txBox="1"/>
          <p:nvPr/>
        </p:nvSpPr>
        <p:spPr>
          <a:xfrm>
            <a:off x="278130" y="2542540"/>
            <a:ext cx="404495" cy="206121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defTabSz="914400">
              <a:lnSpc>
                <a:spcPct val="100000"/>
              </a:lnSpc>
            </a:pPr>
            <a:r>
              <a:rPr lang="zh-CN" altLang="en-US" b="0" kern="0" dirty="0">
                <a:solidFill>
                  <a:srgbClr val="DF0024"/>
                </a:solidFill>
                <a:uFillTx/>
                <a:latin typeface="文鼎中楷体" charset="0"/>
                <a:ea typeface="文鼎中楷体" panose="03000600000000000000" charset="-122"/>
              </a:rPr>
              <a:t>成长模块在底部哦</a:t>
            </a:r>
            <a:endParaRPr lang="zh-CN" altLang="en-US" b="0" kern="0" dirty="0">
              <a:solidFill>
                <a:srgbClr val="DF0024"/>
              </a:solidFill>
              <a:uFillTx/>
              <a:latin typeface="文鼎中楷体" charset="0"/>
              <a:ea typeface="文鼎中楷体" panose="03000600000000000000" charset="-122"/>
            </a:endParaRPr>
          </a:p>
        </p:txBody>
      </p:sp>
      <p:sp>
        <p:nvSpPr>
          <p:cNvPr id="11" name="文本框 5"/>
          <p:cNvSpPr txBox="1"/>
          <p:nvPr/>
        </p:nvSpPr>
        <p:spPr>
          <a:xfrm>
            <a:off x="2793365" y="1557655"/>
            <a:ext cx="591185" cy="206121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defTabSz="914400">
              <a:lnSpc>
                <a:spcPct val="100000"/>
              </a:lnSpc>
            </a:pPr>
            <a:r>
              <a:rPr lang="zh-CN" altLang="en-US" b="0" kern="0" dirty="0">
                <a:solidFill>
                  <a:srgbClr val="DF0024"/>
                </a:solidFill>
                <a:uFillTx/>
                <a:latin typeface="文鼎中楷体" charset="0"/>
                <a:ea typeface="文鼎中楷体" panose="03000600000000000000" charset="-122"/>
              </a:rPr>
              <a:t>点击实习任务，可查看计划具体要求</a:t>
            </a:r>
            <a:endParaRPr lang="en-US" altLang="zh-CN" b="0" kern="0" dirty="0">
              <a:solidFill>
                <a:srgbClr val="DF0024"/>
              </a:solidFill>
              <a:uFillTx/>
              <a:latin typeface="文鼎中楷体" charset="0"/>
              <a:ea typeface="文鼎中楷体" panose="03000600000000000000" charset="-122"/>
            </a:endParaRPr>
          </a:p>
        </p:txBody>
      </p:sp>
      <p:cxnSp>
        <p:nvCxnSpPr>
          <p:cNvPr id="5" name="直接箭头连接符 4"/>
          <p:cNvCxnSpPr/>
          <p:nvPr/>
        </p:nvCxnSpPr>
        <p:spPr>
          <a:xfrm>
            <a:off x="746760" y="4058920"/>
            <a:ext cx="450215" cy="360045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5"/>
          <p:cNvSpPr txBox="1"/>
          <p:nvPr/>
        </p:nvSpPr>
        <p:spPr>
          <a:xfrm>
            <a:off x="5696585" y="1075690"/>
            <a:ext cx="666115" cy="304609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defTabSz="914400">
              <a:lnSpc>
                <a:spcPct val="100000"/>
              </a:lnSpc>
            </a:pPr>
            <a:r>
              <a:rPr lang="zh-CN" altLang="en-US" b="0" kern="0" dirty="0">
                <a:solidFill>
                  <a:srgbClr val="DF0024"/>
                </a:solidFill>
                <a:uFillTx/>
                <a:latin typeface="文鼎中楷体" charset="0"/>
                <a:ea typeface="文鼎中楷体" panose="03000600000000000000" charset="-122"/>
              </a:rPr>
              <a:t>查看详情，可查看实习要求和项目信息，包括指导老师信息</a:t>
            </a:r>
            <a:endParaRPr lang="zh-CN" altLang="en-US" b="0" kern="0" dirty="0">
              <a:solidFill>
                <a:srgbClr val="DF0024"/>
              </a:solidFill>
              <a:uFillTx/>
              <a:latin typeface="文鼎中楷体" charset="0"/>
              <a:ea typeface="文鼎中楷体" panose="03000600000000000000" charset="-122"/>
            </a:endParaRPr>
          </a:p>
        </p:txBody>
      </p:sp>
      <p:cxnSp>
        <p:nvCxnSpPr>
          <p:cNvPr id="8" name="直接箭头连接符 7"/>
          <p:cNvCxnSpPr/>
          <p:nvPr/>
        </p:nvCxnSpPr>
        <p:spPr>
          <a:xfrm flipV="1">
            <a:off x="3356610" y="2211705"/>
            <a:ext cx="405130" cy="90170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箭头连接符 13"/>
          <p:cNvCxnSpPr>
            <a:stCxn id="11" idx="1"/>
          </p:cNvCxnSpPr>
          <p:nvPr/>
        </p:nvCxnSpPr>
        <p:spPr>
          <a:xfrm flipH="1">
            <a:off x="2141855" y="2588260"/>
            <a:ext cx="651510" cy="118745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箭头连接符 15"/>
          <p:cNvCxnSpPr/>
          <p:nvPr/>
        </p:nvCxnSpPr>
        <p:spPr>
          <a:xfrm flipH="1">
            <a:off x="4076700" y="1626870"/>
            <a:ext cx="1619885" cy="494665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461760" y="921385"/>
            <a:ext cx="1650365" cy="373253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36950" y="921385"/>
            <a:ext cx="1699260" cy="3736340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6295" y="921385"/>
            <a:ext cx="1724660" cy="3763645"/>
          </a:xfrm>
          <a:prstGeom prst="rect">
            <a:avLst/>
          </a:prstGeom>
        </p:spPr>
      </p:pic>
      <p:sp>
        <p:nvSpPr>
          <p:cNvPr id="22529" name="矩形 59407"/>
          <p:cNvSpPr/>
          <p:nvPr/>
        </p:nvSpPr>
        <p:spPr>
          <a:xfrm>
            <a:off x="12700" y="-10318"/>
            <a:ext cx="3451225" cy="368300"/>
          </a:xfrm>
          <a:prstGeom prst="rect">
            <a:avLst/>
          </a:prstGeom>
          <a:noFill/>
          <a:ln w="12700">
            <a:noFill/>
          </a:ln>
        </p:spPr>
        <p:txBody>
          <a:bodyPr wrap="square" lIns="45720" rIns="45720" anchor="ctr">
            <a:spAutoFit/>
          </a:bodyPr>
          <a:lstStyle/>
          <a:p>
            <a:pPr hangingPunct="0"/>
            <a:r>
              <a:rPr lang="en-US" altLang="zh-CN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rPr>
              <a:t> </a:t>
            </a:r>
            <a:r>
              <a:rPr lang="zh-CN" altLang="en-US" sz="18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rPr>
              <a:t>实习报名</a:t>
            </a:r>
            <a:r>
              <a:rPr lang="en-US" altLang="zh-CN" sz="18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rPr>
              <a:t>-</a:t>
            </a:r>
            <a:r>
              <a:rPr lang="zh-CN" altLang="en-US" sz="18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rPr>
              <a:t>自主实习</a:t>
            </a:r>
            <a:endParaRPr lang="en-US" altLang="zh-CN" sz="18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63195" y="414655"/>
            <a:ext cx="8388985" cy="5067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algn="l" defTabSz="914400">
              <a:lnSpc>
                <a:spcPct val="150000"/>
              </a:lnSpc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800" kern="1200" cap="none" spc="0" normalizeH="0" baseline="0" noProof="1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路径：</a:t>
            </a:r>
            <a:r>
              <a:rPr kumimoji="0" lang="zh-CN" altLang="en-US" sz="1600" b="0" kern="1200" cap="none" spc="0" normalizeH="0" baseline="0" noProof="1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实习报名，</a:t>
            </a:r>
            <a:r>
              <a:rPr lang="zh-CN" altLang="en-US" b="0" noProof="1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成长</a:t>
            </a:r>
            <a:r>
              <a:rPr lang="en-US" altLang="zh-CN" b="0" noProof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→</a:t>
            </a:r>
            <a:r>
              <a:rPr lang="zh-CN" b="0" noProof="1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实习报名</a:t>
            </a:r>
            <a:r>
              <a:rPr lang="en-US" altLang="zh-CN" b="0" noProof="1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→</a:t>
            </a:r>
            <a:r>
              <a:rPr lang="zh-CN" altLang="en-US" b="0" noProof="1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去报名</a:t>
            </a:r>
            <a:r>
              <a:rPr lang="en-US" altLang="zh-CN" b="0" noProof="1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→</a:t>
            </a:r>
            <a:r>
              <a:rPr lang="zh-CN" altLang="en-US" b="0" noProof="1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填写岗位信息提交</a:t>
            </a:r>
            <a:endParaRPr kumimoji="0" lang="zh-CN" altLang="en-US" b="0" kern="1200" cap="none" spc="0" normalizeH="0" baseline="0" noProof="1" smtClean="0">
              <a:solidFill>
                <a:srgbClr val="DF0024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</p:txBody>
      </p:sp>
      <p:cxnSp>
        <p:nvCxnSpPr>
          <p:cNvPr id="17" name="直接箭头连接符 16"/>
          <p:cNvCxnSpPr/>
          <p:nvPr/>
        </p:nvCxnSpPr>
        <p:spPr>
          <a:xfrm flipV="1">
            <a:off x="476250" y="1581785"/>
            <a:ext cx="450215" cy="539750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5"/>
          <p:cNvSpPr txBox="1"/>
          <p:nvPr/>
        </p:nvSpPr>
        <p:spPr>
          <a:xfrm>
            <a:off x="116205" y="1446530"/>
            <a:ext cx="519430" cy="353822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defTabSz="914400">
              <a:lnSpc>
                <a:spcPct val="100000"/>
              </a:lnSpc>
            </a:pPr>
            <a:r>
              <a:rPr lang="zh-CN" altLang="en-US" b="0" kern="0" dirty="0">
                <a:solidFill>
                  <a:srgbClr val="DF0024"/>
                </a:solidFill>
                <a:uFillTx/>
                <a:latin typeface="文鼎中楷体" charset="0"/>
                <a:ea typeface="文鼎中楷体" panose="03000600000000000000" charset="-122"/>
              </a:rPr>
              <a:t>自主实习学生点此提交岗位报名</a:t>
            </a:r>
            <a:endParaRPr lang="zh-CN" altLang="en-US" b="0" kern="0" dirty="0">
              <a:solidFill>
                <a:srgbClr val="DF0024"/>
              </a:solidFill>
              <a:uFillTx/>
              <a:latin typeface="文鼎中楷体" charset="0"/>
              <a:ea typeface="文鼎中楷体" panose="03000600000000000000" charset="-122"/>
            </a:endParaRPr>
          </a:p>
        </p:txBody>
      </p:sp>
      <p:cxnSp>
        <p:nvCxnSpPr>
          <p:cNvPr id="8" name="直接箭头连接符 7"/>
          <p:cNvCxnSpPr/>
          <p:nvPr/>
        </p:nvCxnSpPr>
        <p:spPr>
          <a:xfrm flipV="1">
            <a:off x="6146800" y="2346960"/>
            <a:ext cx="601345" cy="215265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文本框 9"/>
          <p:cNvSpPr txBox="1"/>
          <p:nvPr/>
        </p:nvSpPr>
        <p:spPr>
          <a:xfrm>
            <a:off x="5696585" y="1403350"/>
            <a:ext cx="519430" cy="279971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defTabSz="914400">
              <a:lnSpc>
                <a:spcPct val="100000"/>
              </a:lnSpc>
            </a:pPr>
            <a:r>
              <a:rPr lang="zh-CN" altLang="en-US" b="0" kern="0" dirty="0">
                <a:solidFill>
                  <a:srgbClr val="DF0024"/>
                </a:solidFill>
                <a:uFillTx/>
                <a:latin typeface="文鼎中楷体" charset="0"/>
                <a:ea typeface="文鼎中楷体" panose="03000600000000000000" charset="-122"/>
              </a:rPr>
              <a:t>点击去报名填写岗位详情</a:t>
            </a:r>
            <a:endParaRPr lang="zh-CN" altLang="en-US" b="0" kern="0" dirty="0">
              <a:solidFill>
                <a:srgbClr val="DF0024"/>
              </a:solidFill>
              <a:uFillTx/>
              <a:latin typeface="文鼎中楷体" charset="0"/>
              <a:ea typeface="文鼎中楷体" panose="03000600000000000000" charset="-122"/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KSO_WM_UNIT_PLACING_PICTURE_USER_VIEWPORT" val="{&quot;height&quot;:3510.8708661417322,&quot;width&quot;:3510.8708661417322}"/>
</p:tagLst>
</file>

<file path=ppt/tags/tag2.xml><?xml version="1.0" encoding="utf-8"?>
<p:tagLst xmlns:p="http://schemas.openxmlformats.org/presentationml/2006/main">
  <p:tag name="KSO_WM_UNIT_PLACING_PICTURE_USER_VIEWPORT" val="{&quot;height&quot;:3456,&quot;width&quot;:4584}"/>
</p:tagLst>
</file>

<file path=ppt/tags/tag3.xml><?xml version="1.0" encoding="utf-8"?>
<p:tagLst xmlns:p="http://schemas.openxmlformats.org/presentationml/2006/main">
  <p:tag name="KSO_WM_UNIT_PLACING_PICTURE_USER_VIEWPORT" val="{&quot;height&quot;:6660,&quot;width&quot;:3096}"/>
</p:tagLst>
</file>

<file path=ppt/tags/tag4.xml><?xml version="1.0" encoding="utf-8"?>
<p:tagLst xmlns:p="http://schemas.openxmlformats.org/presentationml/2006/main">
  <p:tag name="KSO_WM_UNIT_PLACING_PICTURE_USER_VIEWPORT" val="{&quot;height&quot;:5927,&quot;width&quot;:2716}"/>
</p:tagLst>
</file>

<file path=ppt/tags/tag5.xml><?xml version="1.0" encoding="utf-8"?>
<p:tagLst xmlns:p="http://schemas.openxmlformats.org/presentationml/2006/main">
  <p:tag name="KSO_WM_UNIT_PLACING_PICTURE_USER_VIEWPORT" val="{&quot;height&quot;:6522,&quot;width&quot;:15840}"/>
</p:tagLst>
</file>

<file path=ppt/tags/tag6.xml><?xml version="1.0" encoding="utf-8"?>
<p:tagLst xmlns:p="http://schemas.openxmlformats.org/presentationml/2006/main">
  <p:tag name="KSO_WM_UNIT_PLACING_PICTURE_USER_VIEWPORT" val="{&quot;height&quot;:4605,&quot;width&quot;:6225}"/>
</p:tagLst>
</file>

<file path=ppt/theme/theme1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DF0024"/>
      </a:accent1>
      <a:accent2>
        <a:srgbClr val="C0504D"/>
      </a:accent2>
      <a:accent3>
        <a:srgbClr val="FFFFFF"/>
      </a:accent3>
      <a:accent4>
        <a:srgbClr val="000000"/>
      </a:accent4>
      <a:accent5>
        <a:srgbClr val="ECAAAB"/>
      </a:accent5>
      <a:accent6>
        <a:srgbClr val="AC4744"/>
      </a:accent6>
      <a:hlink>
        <a:srgbClr val="0000FF"/>
      </a:hlink>
      <a:folHlink>
        <a:srgbClr val="FF00FF"/>
      </a:folHlink>
    </a:clrScheme>
    <a:fontScheme name="">
      <a:majorFont>
        <a:latin typeface="Calibri"/>
        <a:ea typeface="Calibri"/>
        <a:cs typeface=""/>
      </a:majorFont>
      <a:minorFont>
        <a:latin typeface="Calibri"/>
        <a:ea typeface="Calibr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3_Office 主题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DF0024"/>
      </a:accent1>
      <a:accent2>
        <a:srgbClr val="C0504D"/>
      </a:accent2>
      <a:accent3>
        <a:srgbClr val="FFFFFF"/>
      </a:accent3>
      <a:accent4>
        <a:srgbClr val="000000"/>
      </a:accent4>
      <a:accent5>
        <a:srgbClr val="ECAAAB"/>
      </a:accent5>
      <a:accent6>
        <a:srgbClr val="AC4744"/>
      </a:accent6>
      <a:hlink>
        <a:srgbClr val="0000FF"/>
      </a:hlink>
      <a:folHlink>
        <a:srgbClr val="FF00FF"/>
      </a:folHlink>
    </a:clrScheme>
    <a:fontScheme name="">
      <a:majorFont>
        <a:latin typeface="Calibri"/>
        <a:ea typeface="Calibri"/>
        <a:cs typeface=""/>
      </a:majorFont>
      <a:minorFont>
        <a:latin typeface="Calibri"/>
        <a:ea typeface="Calibr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DF0024"/>
      </a:accent1>
      <a:accent2>
        <a:srgbClr val="C0504D"/>
      </a:accent2>
      <a:accent3>
        <a:srgbClr val="FFFFFF"/>
      </a:accent3>
      <a:accent4>
        <a:srgbClr val="000000"/>
      </a:accent4>
      <a:accent5>
        <a:srgbClr val="ECAAAB"/>
      </a:accent5>
      <a:accent6>
        <a:srgbClr val="AC4744"/>
      </a:accent6>
      <a:hlink>
        <a:srgbClr val="0000FF"/>
      </a:hlink>
      <a:folHlink>
        <a:srgbClr val="FF00FF"/>
      </a:folHlink>
    </a:clrScheme>
    <a:fontScheme name="Cambria-Calibri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1623</Words>
  <Application>WPS 演示</Application>
  <PresentationFormat>全屏显示(16:9)</PresentationFormat>
  <Paragraphs>205</Paragraphs>
  <Slides>22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22</vt:i4>
      </vt:variant>
    </vt:vector>
  </HeadingPairs>
  <TitlesOfParts>
    <vt:vector size="35" baseType="lpstr">
      <vt:lpstr>Arial</vt:lpstr>
      <vt:lpstr>宋体</vt:lpstr>
      <vt:lpstr>Wingdings</vt:lpstr>
      <vt:lpstr>Calibri</vt:lpstr>
      <vt:lpstr>文鼎中楷体</vt:lpstr>
      <vt:lpstr>微软雅黑</vt:lpstr>
      <vt:lpstr>文鼎中楷体</vt:lpstr>
      <vt:lpstr>Arial Unicode MS</vt:lpstr>
      <vt:lpstr>华文仿宋</vt:lpstr>
      <vt:lpstr>仿宋</vt:lpstr>
      <vt:lpstr>Office 主题</vt:lpstr>
      <vt:lpstr>3_Office 主题 - Default</vt:lpstr>
      <vt:lpstr>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/>
  <cp:lastModifiedBy>心凉的感觉</cp:lastModifiedBy>
  <cp:revision>416</cp:revision>
  <dcterms:created xsi:type="dcterms:W3CDTF">2017-01-09T09:44:00Z</dcterms:created>
  <dcterms:modified xsi:type="dcterms:W3CDTF">2021-07-07T07:34:55Z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2052-11.1.0.10578</vt:lpwstr>
  </property>
  <property fmtid="{D5CDD505-2E9C-101B-9397-08002B2CF9AE}" pid="3" name="ICV">
    <vt:lpwstr>051E51D879BC4B6EBC7AA31B8E15C73B</vt:lpwstr>
  </property>
</Properties>
</file>